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2" r:id="rId19"/>
    <p:sldId id="280" r:id="rId20"/>
    <p:sldId id="274" r:id="rId21"/>
    <p:sldId id="279" r:id="rId22"/>
    <p:sldId id="275" r:id="rId23"/>
    <p:sldId id="276" r:id="rId24"/>
    <p:sldId id="277" r:id="rId25"/>
    <p:sldId id="278" r:id="rId26"/>
  </p:sldIdLst>
  <p:sldSz cx="9144000" cy="5143500" type="screen16x9"/>
  <p:notesSz cx="6858000" cy="9144000"/>
  <p:embeddedFontLst>
    <p:embeddedFont>
      <p:font typeface="Do Hyeon" panose="020B0600000101010101" charset="-127"/>
      <p:regular r:id="rId28"/>
    </p:embeddedFont>
    <p:embeddedFont>
      <p:font typeface="Jua" panose="020B0600000101010101" charset="-127"/>
      <p:regular r:id="rId29"/>
    </p:embeddedFont>
    <p:embeddedFont>
      <p:font typeface="Barlow" panose="00000500000000000000" pitchFamily="2" charset="0"/>
      <p:regular r:id="rId30"/>
      <p:bold r:id="rId31"/>
      <p:italic r:id="rId32"/>
      <p:boldItalic r:id="rId33"/>
    </p:embeddedFont>
    <p:embeddedFont>
      <p:font typeface="Josefin Sans" pitchFamily="2" charset="0"/>
      <p:regular r:id="rId34"/>
      <p:bold r:id="rId35"/>
    </p:embeddedFont>
    <p:embeddedFont>
      <p:font typeface="Roboto Condensed Light" panose="02000000000000000000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402AA7-3662-4757-8578-898D3E81C00D}">
  <a:tblStyle styleId="{82402AA7-3662-4757-8578-898D3E81C0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dcc201e8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cdcc201e8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dcc201e8e_3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dcc201e8e_3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cdcc201e8e_3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cdcc201e8e_3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dcc201e8e_3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dcc201e8e_3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cdcc201e8e_3_13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cdcc201e8e_3_13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dcc201e8e_3_13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dcc201e8e_3_13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dcc201e8e_3_13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cdcc201e8e_3_13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dcc201e8e_3_13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dcc201e8e_3_13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dcc201e8e_3_13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dcc201e8e_3_13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dcc201e8e_3_13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dcc201e8e_3_13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699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cdcc201e8e_3_13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cdcc201e8e_3_13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919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cdcc201e8e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cdcc201e8e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cdcc201e8e_3_13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cdcc201e8e_3_13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cdcc201e8e_3_13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cdcc201e8e_3_13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125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cdcc201e8e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cdcc201e8e_3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cdcc201e8e_5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cdcc201e8e_5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cdcc201e8e_3_13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cdcc201e8e_3_13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cdcc201e8e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cdcc201e8e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dcc201e8e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cdcc201e8e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cdcc201e8e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cdcc201e8e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cdcc201e8e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cdcc201e8e_3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cdcc201e8e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cdcc201e8e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cdcc201e8e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cdcc201e8e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cdcc201e8e_3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cdcc201e8e_3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dcc201e8e_3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dcc201e8e_3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713225" y="911388"/>
            <a:ext cx="41583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13225" y="3484113"/>
            <a:ext cx="41583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>
            <a:spLocks noGrp="1"/>
          </p:cNvSpPr>
          <p:nvPr>
            <p:ph type="pic" idx="2"/>
          </p:nvPr>
        </p:nvSpPr>
        <p:spPr>
          <a:xfrm>
            <a:off x="5019875" y="1012650"/>
            <a:ext cx="3118200" cy="3118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" name="Google Shape;54;p13"/>
          <p:cNvSpPr/>
          <p:nvPr/>
        </p:nvSpPr>
        <p:spPr>
          <a:xfrm rot="1799805">
            <a:off x="7263940" y="4823208"/>
            <a:ext cx="3246582" cy="1780105"/>
          </a:xfrm>
          <a:custGeom>
            <a:avLst/>
            <a:gdLst/>
            <a:ahLst/>
            <a:cxnLst/>
            <a:rect l="l" t="t" r="r" b="b"/>
            <a:pathLst>
              <a:path w="125411" h="68763" extrusionOk="0">
                <a:moveTo>
                  <a:pt x="27161" y="0"/>
                </a:moveTo>
                <a:cubicBezTo>
                  <a:pt x="16479" y="0"/>
                  <a:pt x="6662" y="7073"/>
                  <a:pt x="3653" y="17860"/>
                </a:cubicBezTo>
                <a:cubicBezTo>
                  <a:pt x="1" y="30853"/>
                  <a:pt x="7605" y="44325"/>
                  <a:pt x="20598" y="47978"/>
                </a:cubicBezTo>
                <a:lnTo>
                  <a:pt x="91641" y="67856"/>
                </a:lnTo>
                <a:cubicBezTo>
                  <a:pt x="93839" y="68470"/>
                  <a:pt x="96052" y="68762"/>
                  <a:pt x="98229" y="68762"/>
                </a:cubicBezTo>
                <a:cubicBezTo>
                  <a:pt x="108919" y="68762"/>
                  <a:pt x="118748" y="61707"/>
                  <a:pt x="121759" y="50912"/>
                </a:cubicBezTo>
                <a:cubicBezTo>
                  <a:pt x="125411" y="37919"/>
                  <a:pt x="117807" y="24418"/>
                  <a:pt x="104814" y="20794"/>
                </a:cubicBezTo>
                <a:lnTo>
                  <a:pt x="33770" y="916"/>
                </a:lnTo>
                <a:cubicBezTo>
                  <a:pt x="31565" y="296"/>
                  <a:pt x="29345" y="0"/>
                  <a:pt x="2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5822854" y="-1068026"/>
            <a:ext cx="3160999" cy="2448240"/>
            <a:chOff x="5822854" y="-1068026"/>
            <a:chExt cx="3160999" cy="2448240"/>
          </a:xfrm>
        </p:grpSpPr>
        <p:sp>
          <p:nvSpPr>
            <p:cNvPr id="56" name="Google Shape;56;p13"/>
            <p:cNvSpPr/>
            <p:nvPr/>
          </p:nvSpPr>
          <p:spPr>
            <a:xfrm rot="1799836">
              <a:off x="5965174" y="-634993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rot="-2700000">
              <a:off x="7534442" y="-1349761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8522250" y="911400"/>
              <a:ext cx="263100" cy="263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13"/>
          <p:cNvGrpSpPr/>
          <p:nvPr/>
        </p:nvGrpSpPr>
        <p:grpSpPr>
          <a:xfrm>
            <a:off x="-1133821" y="3475358"/>
            <a:ext cx="3701680" cy="3820301"/>
            <a:chOff x="-1133821" y="3475358"/>
            <a:chExt cx="3701680" cy="3820301"/>
          </a:xfrm>
        </p:grpSpPr>
        <p:sp>
          <p:nvSpPr>
            <p:cNvPr id="60" name="Google Shape;60;p13"/>
            <p:cNvSpPr/>
            <p:nvPr/>
          </p:nvSpPr>
          <p:spPr>
            <a:xfrm rot="1799805">
              <a:off x="-906272" y="4823208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61;p13"/>
            <p:cNvGrpSpPr/>
            <p:nvPr/>
          </p:nvGrpSpPr>
          <p:grpSpPr>
            <a:xfrm rot="-2700000">
              <a:off x="-2152" y="3413310"/>
              <a:ext cx="73782" cy="601817"/>
              <a:chOff x="7681975" y="741250"/>
              <a:chExt cx="95100" cy="775700"/>
            </a:xfrm>
          </p:grpSpPr>
          <p:sp>
            <p:nvSpPr>
              <p:cNvPr id="62" name="Google Shape;62;p13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idx="2"/>
          </p:nvPr>
        </p:nvSpPr>
        <p:spPr>
          <a:xfrm>
            <a:off x="1495750" y="1595350"/>
            <a:ext cx="27186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3"/>
          </p:nvPr>
        </p:nvSpPr>
        <p:spPr>
          <a:xfrm>
            <a:off x="5708375" y="1595350"/>
            <a:ext cx="27186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495761" y="2081650"/>
            <a:ext cx="271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4"/>
          </p:nvPr>
        </p:nvSpPr>
        <p:spPr>
          <a:xfrm>
            <a:off x="5708386" y="2081650"/>
            <a:ext cx="271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5"/>
          </p:nvPr>
        </p:nvSpPr>
        <p:spPr>
          <a:xfrm>
            <a:off x="1495750" y="3119825"/>
            <a:ext cx="27186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6"/>
          </p:nvPr>
        </p:nvSpPr>
        <p:spPr>
          <a:xfrm>
            <a:off x="5708375" y="3119825"/>
            <a:ext cx="27186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7"/>
          </p:nvPr>
        </p:nvSpPr>
        <p:spPr>
          <a:xfrm>
            <a:off x="1495791" y="3606150"/>
            <a:ext cx="271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8"/>
          </p:nvPr>
        </p:nvSpPr>
        <p:spPr>
          <a:xfrm>
            <a:off x="5708391" y="3606150"/>
            <a:ext cx="271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1595350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119850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14" hasCustomPrompt="1"/>
          </p:nvPr>
        </p:nvSpPr>
        <p:spPr>
          <a:xfrm>
            <a:off x="4932575" y="1595350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 idx="15" hasCustomPrompt="1"/>
          </p:nvPr>
        </p:nvSpPr>
        <p:spPr>
          <a:xfrm>
            <a:off x="4932575" y="3119850"/>
            <a:ext cx="77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/>
          <p:nvPr/>
        </p:nvSpPr>
        <p:spPr>
          <a:xfrm rot="-1799805" flipH="1">
            <a:off x="-2182622" y="4976658"/>
            <a:ext cx="3246582" cy="1780105"/>
          </a:xfrm>
          <a:custGeom>
            <a:avLst/>
            <a:gdLst/>
            <a:ahLst/>
            <a:cxnLst/>
            <a:rect l="l" t="t" r="r" b="b"/>
            <a:pathLst>
              <a:path w="125411" h="68763" extrusionOk="0">
                <a:moveTo>
                  <a:pt x="27161" y="0"/>
                </a:moveTo>
                <a:cubicBezTo>
                  <a:pt x="16479" y="0"/>
                  <a:pt x="6662" y="7073"/>
                  <a:pt x="3653" y="17860"/>
                </a:cubicBezTo>
                <a:cubicBezTo>
                  <a:pt x="1" y="30853"/>
                  <a:pt x="7605" y="44325"/>
                  <a:pt x="20598" y="47978"/>
                </a:cubicBezTo>
                <a:lnTo>
                  <a:pt x="91641" y="67856"/>
                </a:lnTo>
                <a:cubicBezTo>
                  <a:pt x="93839" y="68470"/>
                  <a:pt x="96052" y="68762"/>
                  <a:pt x="98229" y="68762"/>
                </a:cubicBezTo>
                <a:cubicBezTo>
                  <a:pt x="108919" y="68762"/>
                  <a:pt x="118748" y="61707"/>
                  <a:pt x="121759" y="50912"/>
                </a:cubicBezTo>
                <a:cubicBezTo>
                  <a:pt x="125411" y="37919"/>
                  <a:pt x="117807" y="24418"/>
                  <a:pt x="104814" y="20794"/>
                </a:cubicBezTo>
                <a:lnTo>
                  <a:pt x="33770" y="916"/>
                </a:lnTo>
                <a:cubicBezTo>
                  <a:pt x="31565" y="296"/>
                  <a:pt x="29345" y="0"/>
                  <a:pt x="2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14"/>
          <p:cNvGrpSpPr/>
          <p:nvPr/>
        </p:nvGrpSpPr>
        <p:grpSpPr>
          <a:xfrm>
            <a:off x="-1511850" y="929200"/>
            <a:ext cx="1905000" cy="1905000"/>
            <a:chOff x="-1511850" y="929200"/>
            <a:chExt cx="1905000" cy="1905000"/>
          </a:xfrm>
        </p:grpSpPr>
        <p:sp>
          <p:nvSpPr>
            <p:cNvPr id="83" name="Google Shape;83;p14"/>
            <p:cNvSpPr/>
            <p:nvPr/>
          </p:nvSpPr>
          <p:spPr>
            <a:xfrm flipH="1">
              <a:off x="-1511850" y="929200"/>
              <a:ext cx="1905000" cy="190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 flipH="1">
              <a:off x="107325" y="1239900"/>
              <a:ext cx="263100" cy="263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>
            <a:off x="7036392" y="4130861"/>
            <a:ext cx="3701680" cy="3164798"/>
            <a:chOff x="7036392" y="4130861"/>
            <a:chExt cx="3701680" cy="3164798"/>
          </a:xfrm>
        </p:grpSpPr>
        <p:sp>
          <p:nvSpPr>
            <p:cNvPr id="86" name="Google Shape;86;p14"/>
            <p:cNvSpPr/>
            <p:nvPr/>
          </p:nvSpPr>
          <p:spPr>
            <a:xfrm rot="-1799805" flipH="1">
              <a:off x="7263940" y="4823208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 flipH="1">
              <a:off x="8295450" y="4437325"/>
              <a:ext cx="263100" cy="263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14"/>
          <p:cNvGrpSpPr/>
          <p:nvPr/>
        </p:nvGrpSpPr>
        <p:grpSpPr>
          <a:xfrm rot="2700000" flipH="1">
            <a:off x="201971" y="144110"/>
            <a:ext cx="73782" cy="601817"/>
            <a:chOff x="7681975" y="741250"/>
            <a:chExt cx="95100" cy="775700"/>
          </a:xfrm>
        </p:grpSpPr>
        <p:sp>
          <p:nvSpPr>
            <p:cNvPr id="89" name="Google Shape;89;p14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94;p14"/>
          <p:cNvGrpSpPr/>
          <p:nvPr/>
        </p:nvGrpSpPr>
        <p:grpSpPr>
          <a:xfrm>
            <a:off x="8114634" y="-1068026"/>
            <a:ext cx="2699641" cy="2737165"/>
            <a:chOff x="8114634" y="-1068026"/>
            <a:chExt cx="2699641" cy="2737165"/>
          </a:xfrm>
        </p:grpSpPr>
        <p:sp>
          <p:nvSpPr>
            <p:cNvPr id="95" name="Google Shape;95;p14"/>
            <p:cNvSpPr/>
            <p:nvPr/>
          </p:nvSpPr>
          <p:spPr>
            <a:xfrm rot="-1799836" flipH="1">
              <a:off x="8256954" y="-634993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 rot="2700000" flipH="1">
              <a:off x="9364863" y="-1060836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" name="Google Shape;97;p14"/>
            <p:cNvGrpSpPr/>
            <p:nvPr/>
          </p:nvGrpSpPr>
          <p:grpSpPr>
            <a:xfrm rot="2700000" flipH="1">
              <a:off x="8836721" y="849360"/>
              <a:ext cx="73782" cy="601817"/>
              <a:chOff x="7681975" y="741250"/>
              <a:chExt cx="95100" cy="775700"/>
            </a:xfrm>
          </p:grpSpPr>
          <p:sp>
            <p:nvSpPr>
              <p:cNvPr id="98" name="Google Shape;98;p14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4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4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섹션 헤더 1">
  <p:cSld name="SECTION_HEADER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17025" y="1981236"/>
            <a:ext cx="4089300" cy="15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 idx="2" hasCustomPrompt="1"/>
          </p:nvPr>
        </p:nvSpPr>
        <p:spPr>
          <a:xfrm>
            <a:off x="717025" y="1033825"/>
            <a:ext cx="11235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717025" y="3511150"/>
            <a:ext cx="40893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>
            <a:spLocks noGrp="1"/>
          </p:cNvSpPr>
          <p:nvPr>
            <p:ph type="pic" idx="3"/>
          </p:nvPr>
        </p:nvSpPr>
        <p:spPr>
          <a:xfrm>
            <a:off x="5019875" y="991350"/>
            <a:ext cx="3118200" cy="3118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08" name="Google Shape;108;p15"/>
          <p:cNvGrpSpPr/>
          <p:nvPr/>
        </p:nvGrpSpPr>
        <p:grpSpPr>
          <a:xfrm>
            <a:off x="-253878" y="-1372826"/>
            <a:ext cx="3160999" cy="2448240"/>
            <a:chOff x="-253878" y="-1372826"/>
            <a:chExt cx="3160999" cy="2448240"/>
          </a:xfrm>
        </p:grpSpPr>
        <p:sp>
          <p:nvSpPr>
            <p:cNvPr id="109" name="Google Shape;109;p15"/>
            <p:cNvSpPr/>
            <p:nvPr/>
          </p:nvSpPr>
          <p:spPr>
            <a:xfrm rot="-1799836" flipH="1">
              <a:off x="734229" y="-939793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2700000" flipH="1">
              <a:off x="744938" y="-1654561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8771774" y="606600"/>
            <a:ext cx="780300" cy="780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5"/>
          <p:cNvGrpSpPr/>
          <p:nvPr/>
        </p:nvGrpSpPr>
        <p:grpSpPr>
          <a:xfrm rot="2700000" flipH="1">
            <a:off x="5055946" y="282673"/>
            <a:ext cx="73782" cy="601817"/>
            <a:chOff x="7681975" y="741250"/>
            <a:chExt cx="95100" cy="775700"/>
          </a:xfrm>
        </p:grpSpPr>
        <p:sp>
          <p:nvSpPr>
            <p:cNvPr id="113" name="Google Shape;113;p15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5"/>
          <p:cNvSpPr/>
          <p:nvPr/>
        </p:nvSpPr>
        <p:spPr>
          <a:xfrm rot="-1799805" flipH="1">
            <a:off x="-2182622" y="4976658"/>
            <a:ext cx="3246582" cy="1780105"/>
          </a:xfrm>
          <a:custGeom>
            <a:avLst/>
            <a:gdLst/>
            <a:ahLst/>
            <a:cxnLst/>
            <a:rect l="l" t="t" r="r" b="b"/>
            <a:pathLst>
              <a:path w="125411" h="68763" extrusionOk="0">
                <a:moveTo>
                  <a:pt x="27161" y="0"/>
                </a:moveTo>
                <a:cubicBezTo>
                  <a:pt x="16479" y="0"/>
                  <a:pt x="6662" y="7073"/>
                  <a:pt x="3653" y="17860"/>
                </a:cubicBezTo>
                <a:cubicBezTo>
                  <a:pt x="1" y="30853"/>
                  <a:pt x="7605" y="44325"/>
                  <a:pt x="20598" y="47978"/>
                </a:cubicBezTo>
                <a:lnTo>
                  <a:pt x="91641" y="67856"/>
                </a:lnTo>
                <a:cubicBezTo>
                  <a:pt x="93839" y="68470"/>
                  <a:pt x="96052" y="68762"/>
                  <a:pt x="98229" y="68762"/>
                </a:cubicBezTo>
                <a:cubicBezTo>
                  <a:pt x="108919" y="68762"/>
                  <a:pt x="118748" y="61707"/>
                  <a:pt x="121759" y="50912"/>
                </a:cubicBezTo>
                <a:cubicBezTo>
                  <a:pt x="125411" y="37919"/>
                  <a:pt x="117807" y="24418"/>
                  <a:pt x="104814" y="20794"/>
                </a:cubicBezTo>
                <a:lnTo>
                  <a:pt x="33770" y="916"/>
                </a:lnTo>
                <a:cubicBezTo>
                  <a:pt x="31565" y="296"/>
                  <a:pt x="29345" y="0"/>
                  <a:pt x="2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5"/>
          <p:cNvGrpSpPr/>
          <p:nvPr/>
        </p:nvGrpSpPr>
        <p:grpSpPr>
          <a:xfrm>
            <a:off x="4615347" y="-1372814"/>
            <a:ext cx="5608324" cy="8325574"/>
            <a:chOff x="4615347" y="-1372814"/>
            <a:chExt cx="5608324" cy="8325574"/>
          </a:xfrm>
        </p:grpSpPr>
        <p:sp>
          <p:nvSpPr>
            <p:cNvPr id="120" name="Google Shape;120;p15"/>
            <p:cNvSpPr/>
            <p:nvPr/>
          </p:nvSpPr>
          <p:spPr>
            <a:xfrm rot="-1799805" flipH="1">
              <a:off x="6749540" y="4480308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rot="2700000" flipH="1">
              <a:off x="5614163" y="-1654561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본문(1열) 1">
  <p:cSld name="ONE_COLUMN_TEXT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717025" y="1249125"/>
            <a:ext cx="3855000" cy="12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1"/>
          </p:nvPr>
        </p:nvSpPr>
        <p:spPr>
          <a:xfrm>
            <a:off x="717025" y="2571750"/>
            <a:ext cx="38550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2"/>
          </p:nvPr>
        </p:nvSpPr>
        <p:spPr>
          <a:xfrm>
            <a:off x="5445200" y="1080850"/>
            <a:ext cx="2981700" cy="2981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26" name="Google Shape;126;p16"/>
          <p:cNvGrpSpPr/>
          <p:nvPr/>
        </p:nvGrpSpPr>
        <p:grpSpPr>
          <a:xfrm>
            <a:off x="3619488" y="-1459975"/>
            <a:ext cx="6298275" cy="7540550"/>
            <a:chOff x="3619488" y="-1459975"/>
            <a:chExt cx="6298275" cy="7540550"/>
          </a:xfrm>
        </p:grpSpPr>
        <p:grpSp>
          <p:nvGrpSpPr>
            <p:cNvPr id="127" name="Google Shape;127;p16"/>
            <p:cNvGrpSpPr/>
            <p:nvPr/>
          </p:nvGrpSpPr>
          <p:grpSpPr>
            <a:xfrm flipH="1">
              <a:off x="8406063" y="4568875"/>
              <a:ext cx="1511700" cy="1511700"/>
              <a:chOff x="1371600" y="-1066800"/>
              <a:chExt cx="1511700" cy="15117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6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6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131;p16"/>
            <p:cNvSpPr/>
            <p:nvPr/>
          </p:nvSpPr>
          <p:spPr>
            <a:xfrm flipH="1">
              <a:off x="3619488" y="-1459975"/>
              <a:ext cx="1905000" cy="190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16"/>
          <p:cNvGrpSpPr/>
          <p:nvPr/>
        </p:nvGrpSpPr>
        <p:grpSpPr>
          <a:xfrm rot="2700000" flipH="1">
            <a:off x="441283" y="144110"/>
            <a:ext cx="73782" cy="601817"/>
            <a:chOff x="7681975" y="741250"/>
            <a:chExt cx="95100" cy="775700"/>
          </a:xfrm>
        </p:grpSpPr>
        <p:sp>
          <p:nvSpPr>
            <p:cNvPr id="133" name="Google Shape;133;p16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16"/>
          <p:cNvGrpSpPr/>
          <p:nvPr/>
        </p:nvGrpSpPr>
        <p:grpSpPr>
          <a:xfrm>
            <a:off x="2996972" y="-1915664"/>
            <a:ext cx="8015787" cy="8725127"/>
            <a:chOff x="2996972" y="-1915664"/>
            <a:chExt cx="8015787" cy="8725127"/>
          </a:xfrm>
        </p:grpSpPr>
        <p:sp>
          <p:nvSpPr>
            <p:cNvPr id="139" name="Google Shape;139;p16"/>
            <p:cNvSpPr/>
            <p:nvPr/>
          </p:nvSpPr>
          <p:spPr>
            <a:xfrm rot="-1799805" flipH="1">
              <a:off x="7538628" y="-1223317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 rot="2700000" flipH="1">
              <a:off x="3995788" y="4079489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3" name="Google Shape;143;p17"/>
          <p:cNvGrpSpPr/>
          <p:nvPr/>
        </p:nvGrpSpPr>
        <p:grpSpPr>
          <a:xfrm>
            <a:off x="-1860008" y="2392786"/>
            <a:ext cx="2944478" cy="3659132"/>
            <a:chOff x="-1860008" y="2392786"/>
            <a:chExt cx="2944478" cy="3659132"/>
          </a:xfrm>
        </p:grpSpPr>
        <p:sp>
          <p:nvSpPr>
            <p:cNvPr id="144" name="Google Shape;144;p17"/>
            <p:cNvSpPr/>
            <p:nvPr/>
          </p:nvSpPr>
          <p:spPr>
            <a:xfrm rot="1799836">
              <a:off x="-1088422" y="4505520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 rot="-2700000">
              <a:off x="-861192" y="2111039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-549381" y="-573161"/>
            <a:ext cx="12144331" cy="8058096"/>
            <a:chOff x="-549381" y="-573161"/>
            <a:chExt cx="12144331" cy="8058096"/>
          </a:xfrm>
        </p:grpSpPr>
        <p:sp>
          <p:nvSpPr>
            <p:cNvPr id="147" name="Google Shape;147;p17"/>
            <p:cNvSpPr/>
            <p:nvPr/>
          </p:nvSpPr>
          <p:spPr>
            <a:xfrm rot="1799805">
              <a:off x="8120819" y="5012483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7"/>
            <p:cNvGrpSpPr/>
            <p:nvPr/>
          </p:nvGrpSpPr>
          <p:grpSpPr>
            <a:xfrm>
              <a:off x="-549381" y="-573161"/>
              <a:ext cx="1142996" cy="1142845"/>
              <a:chOff x="1371600" y="-1066800"/>
              <a:chExt cx="1511700" cy="1511700"/>
            </a:xfrm>
          </p:grpSpPr>
          <p:sp>
            <p:nvSpPr>
              <p:cNvPr id="149" name="Google Shape;149;p17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7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" name="Google Shape;152;p17"/>
          <p:cNvGrpSpPr/>
          <p:nvPr/>
        </p:nvGrpSpPr>
        <p:grpSpPr>
          <a:xfrm>
            <a:off x="7893266" y="-201200"/>
            <a:ext cx="1478200" cy="4273675"/>
            <a:chOff x="7893266" y="-201200"/>
            <a:chExt cx="1478200" cy="4273675"/>
          </a:xfrm>
        </p:grpSpPr>
        <p:grpSp>
          <p:nvGrpSpPr>
            <p:cNvPr id="153" name="Google Shape;153;p17"/>
            <p:cNvGrpSpPr/>
            <p:nvPr/>
          </p:nvGrpSpPr>
          <p:grpSpPr>
            <a:xfrm rot="-2700000">
              <a:off x="8963826" y="144123"/>
              <a:ext cx="73782" cy="601817"/>
              <a:chOff x="7681975" y="741250"/>
              <a:chExt cx="95100" cy="775700"/>
            </a:xfrm>
          </p:grpSpPr>
          <p:sp>
            <p:nvSpPr>
              <p:cNvPr id="154" name="Google Shape;154;p17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Google Shape;159;p17"/>
            <p:cNvSpPr/>
            <p:nvPr/>
          </p:nvSpPr>
          <p:spPr>
            <a:xfrm>
              <a:off x="8976966" y="3677975"/>
              <a:ext cx="394500" cy="394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7893266" y="-201200"/>
              <a:ext cx="394500" cy="394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1784425" y="1606625"/>
            <a:ext cx="2619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2"/>
          </p:nvPr>
        </p:nvSpPr>
        <p:spPr>
          <a:xfrm>
            <a:off x="5804390" y="1606625"/>
            <a:ext cx="2619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1"/>
          </p:nvPr>
        </p:nvSpPr>
        <p:spPr>
          <a:xfrm>
            <a:off x="1784425" y="2049725"/>
            <a:ext cx="2619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3"/>
          </p:nvPr>
        </p:nvSpPr>
        <p:spPr>
          <a:xfrm>
            <a:off x="5804376" y="2049725"/>
            <a:ext cx="2619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 idx="4"/>
          </p:nvPr>
        </p:nvSpPr>
        <p:spPr>
          <a:xfrm>
            <a:off x="1784425" y="3276142"/>
            <a:ext cx="2619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 idx="5"/>
          </p:nvPr>
        </p:nvSpPr>
        <p:spPr>
          <a:xfrm>
            <a:off x="5804390" y="3276142"/>
            <a:ext cx="26196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6"/>
          </p:nvPr>
        </p:nvSpPr>
        <p:spPr>
          <a:xfrm>
            <a:off x="1784425" y="3719350"/>
            <a:ext cx="2619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7"/>
          </p:nvPr>
        </p:nvSpPr>
        <p:spPr>
          <a:xfrm>
            <a:off x="5804375" y="3719350"/>
            <a:ext cx="2619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/>
          <p:nvPr/>
        </p:nvSpPr>
        <p:spPr>
          <a:xfrm rot="-1799836" flipH="1">
            <a:off x="-1230771" y="4813670"/>
            <a:ext cx="2030572" cy="1113365"/>
          </a:xfrm>
          <a:custGeom>
            <a:avLst/>
            <a:gdLst/>
            <a:ahLst/>
            <a:cxnLst/>
            <a:rect l="l" t="t" r="r" b="b"/>
            <a:pathLst>
              <a:path w="125411" h="68763" extrusionOk="0">
                <a:moveTo>
                  <a:pt x="27161" y="0"/>
                </a:moveTo>
                <a:cubicBezTo>
                  <a:pt x="16479" y="0"/>
                  <a:pt x="6662" y="7073"/>
                  <a:pt x="3653" y="17860"/>
                </a:cubicBezTo>
                <a:cubicBezTo>
                  <a:pt x="1" y="30853"/>
                  <a:pt x="7605" y="44325"/>
                  <a:pt x="20598" y="47978"/>
                </a:cubicBezTo>
                <a:lnTo>
                  <a:pt x="91641" y="67856"/>
                </a:lnTo>
                <a:cubicBezTo>
                  <a:pt x="93839" y="68470"/>
                  <a:pt x="96052" y="68762"/>
                  <a:pt x="98229" y="68762"/>
                </a:cubicBezTo>
                <a:cubicBezTo>
                  <a:pt x="108919" y="68762"/>
                  <a:pt x="118748" y="61707"/>
                  <a:pt x="121759" y="50912"/>
                </a:cubicBezTo>
                <a:cubicBezTo>
                  <a:pt x="125411" y="37919"/>
                  <a:pt x="117807" y="24418"/>
                  <a:pt x="104814" y="20794"/>
                </a:cubicBezTo>
                <a:lnTo>
                  <a:pt x="33770" y="916"/>
                </a:lnTo>
                <a:cubicBezTo>
                  <a:pt x="31565" y="296"/>
                  <a:pt x="29345" y="0"/>
                  <a:pt x="2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 rot="2700000" flipH="1">
            <a:off x="249638" y="-1578361"/>
            <a:ext cx="450596" cy="3011721"/>
          </a:xfrm>
          <a:custGeom>
            <a:avLst/>
            <a:gdLst/>
            <a:ahLst/>
            <a:cxnLst/>
            <a:rect l="l" t="t" r="r" b="b"/>
            <a:pathLst>
              <a:path w="18024" h="120470" extrusionOk="0">
                <a:moveTo>
                  <a:pt x="9011" y="0"/>
                </a:moveTo>
                <a:cubicBezTo>
                  <a:pt x="4041" y="0"/>
                  <a:pt x="1" y="4043"/>
                  <a:pt x="1" y="9012"/>
                </a:cubicBezTo>
                <a:lnTo>
                  <a:pt x="1" y="111460"/>
                </a:lnTo>
                <a:cubicBezTo>
                  <a:pt x="1" y="116429"/>
                  <a:pt x="4041" y="120470"/>
                  <a:pt x="9011" y="120470"/>
                </a:cubicBezTo>
                <a:cubicBezTo>
                  <a:pt x="13980" y="120470"/>
                  <a:pt x="18023" y="116429"/>
                  <a:pt x="18023" y="111460"/>
                </a:cubicBezTo>
                <a:lnTo>
                  <a:pt x="18023" y="9012"/>
                </a:lnTo>
                <a:cubicBezTo>
                  <a:pt x="18023" y="4043"/>
                  <a:pt x="13980" y="0"/>
                  <a:pt x="90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8"/>
          <p:cNvGrpSpPr/>
          <p:nvPr/>
        </p:nvGrpSpPr>
        <p:grpSpPr>
          <a:xfrm rot="2700000" flipH="1">
            <a:off x="9000233" y="3349198"/>
            <a:ext cx="73782" cy="601817"/>
            <a:chOff x="7681975" y="741250"/>
            <a:chExt cx="95100" cy="775700"/>
          </a:xfrm>
        </p:grpSpPr>
        <p:sp>
          <p:nvSpPr>
            <p:cNvPr id="174" name="Google Shape;174;p18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8"/>
          <p:cNvGrpSpPr/>
          <p:nvPr/>
        </p:nvGrpSpPr>
        <p:grpSpPr>
          <a:xfrm>
            <a:off x="6674392" y="-826700"/>
            <a:ext cx="3701680" cy="7779460"/>
            <a:chOff x="6674392" y="-826700"/>
            <a:chExt cx="3701680" cy="7779460"/>
          </a:xfrm>
        </p:grpSpPr>
        <p:sp>
          <p:nvSpPr>
            <p:cNvPr id="180" name="Google Shape;180;p18"/>
            <p:cNvSpPr/>
            <p:nvPr/>
          </p:nvSpPr>
          <p:spPr>
            <a:xfrm rot="-1799805" flipH="1">
              <a:off x="6901940" y="4480308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" name="Google Shape;181;p18"/>
            <p:cNvGrpSpPr/>
            <p:nvPr/>
          </p:nvGrpSpPr>
          <p:grpSpPr>
            <a:xfrm flipH="1">
              <a:off x="8406063" y="-826700"/>
              <a:ext cx="1511700" cy="1511700"/>
              <a:chOff x="1371600" y="-1066800"/>
              <a:chExt cx="1511700" cy="1511700"/>
            </a:xfrm>
          </p:grpSpPr>
          <p:sp>
            <p:nvSpPr>
              <p:cNvPr id="182" name="Google Shape;182;p18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8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 flipH="1">
            <a:off x="-1195137" y="1772238"/>
            <a:ext cx="1511700" cy="1511700"/>
            <a:chOff x="1371600" y="-1066800"/>
            <a:chExt cx="1511700" cy="1511700"/>
          </a:xfrm>
        </p:grpSpPr>
        <p:sp>
          <p:nvSpPr>
            <p:cNvPr id="188" name="Google Shape;188;p19"/>
            <p:cNvSpPr/>
            <p:nvPr/>
          </p:nvSpPr>
          <p:spPr>
            <a:xfrm>
              <a:off x="1371600" y="-1066800"/>
              <a:ext cx="1511700" cy="1511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568850" y="-869550"/>
              <a:ext cx="1117200" cy="111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1847850" y="-590550"/>
              <a:ext cx="559200" cy="5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 rot="2700000" flipH="1">
            <a:off x="8628958" y="4396948"/>
            <a:ext cx="73782" cy="601817"/>
            <a:chOff x="7681975" y="741250"/>
            <a:chExt cx="95100" cy="775700"/>
          </a:xfrm>
        </p:grpSpPr>
        <p:sp>
          <p:nvSpPr>
            <p:cNvPr id="192" name="Google Shape;192;p19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7269396" y="-2041339"/>
            <a:ext cx="3925825" cy="3164798"/>
            <a:chOff x="7269396" y="-2041339"/>
            <a:chExt cx="3925825" cy="3164798"/>
          </a:xfrm>
        </p:grpSpPr>
        <p:sp>
          <p:nvSpPr>
            <p:cNvPr id="198" name="Google Shape;198;p19"/>
            <p:cNvSpPr/>
            <p:nvPr/>
          </p:nvSpPr>
          <p:spPr>
            <a:xfrm rot="-1799805" flipH="1">
              <a:off x="7721090" y="-1348992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 rot="-1799836" flipH="1">
              <a:off x="7411716" y="-901330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/>
          <p:nvPr/>
        </p:nvSpPr>
        <p:spPr>
          <a:xfrm flipH="1">
            <a:off x="-240511" y="4569925"/>
            <a:ext cx="477600" cy="47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요점 1">
  <p:cSld name="MAIN_POINT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4725300" y="1641000"/>
            <a:ext cx="37017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3" name="Google Shape;203;p20"/>
          <p:cNvSpPr>
            <a:spLocks noGrp="1"/>
          </p:cNvSpPr>
          <p:nvPr>
            <p:ph type="pic" idx="2"/>
          </p:nvPr>
        </p:nvSpPr>
        <p:spPr>
          <a:xfrm>
            <a:off x="717025" y="1080850"/>
            <a:ext cx="2981700" cy="2981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04" name="Google Shape;204;p20"/>
          <p:cNvGrpSpPr/>
          <p:nvPr/>
        </p:nvGrpSpPr>
        <p:grpSpPr>
          <a:xfrm>
            <a:off x="-2528944" y="3787185"/>
            <a:ext cx="3596343" cy="3596343"/>
            <a:chOff x="-2528944" y="3787185"/>
            <a:chExt cx="3596343" cy="3596343"/>
          </a:xfrm>
        </p:grpSpPr>
        <p:sp>
          <p:nvSpPr>
            <p:cNvPr id="205" name="Google Shape;205;p20"/>
            <p:cNvSpPr/>
            <p:nvPr/>
          </p:nvSpPr>
          <p:spPr>
            <a:xfrm rot="2700000" flipH="1">
              <a:off x="-458199" y="4287139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 </a:t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 rot="2700000" flipH="1">
              <a:off x="-1061725" y="3373311"/>
              <a:ext cx="661906" cy="442409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20"/>
          <p:cNvGrpSpPr/>
          <p:nvPr/>
        </p:nvGrpSpPr>
        <p:grpSpPr>
          <a:xfrm>
            <a:off x="7463479" y="-1991864"/>
            <a:ext cx="3701680" cy="3164798"/>
            <a:chOff x="7463479" y="-1991864"/>
            <a:chExt cx="3701680" cy="3164798"/>
          </a:xfrm>
        </p:grpSpPr>
        <p:sp>
          <p:nvSpPr>
            <p:cNvPr id="208" name="Google Shape;208;p20"/>
            <p:cNvSpPr/>
            <p:nvPr/>
          </p:nvSpPr>
          <p:spPr>
            <a:xfrm rot="-1799805" flipH="1">
              <a:off x="7691028" y="-1299517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 flipH="1">
              <a:off x="7588913" y="339288"/>
              <a:ext cx="211500" cy="21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0"/>
          <p:cNvGrpSpPr/>
          <p:nvPr/>
        </p:nvGrpSpPr>
        <p:grpSpPr>
          <a:xfrm>
            <a:off x="1734721" y="-645250"/>
            <a:ext cx="4906442" cy="6725825"/>
            <a:chOff x="1734721" y="-645250"/>
            <a:chExt cx="4906442" cy="6725825"/>
          </a:xfrm>
        </p:grpSpPr>
        <p:grpSp>
          <p:nvGrpSpPr>
            <p:cNvPr id="211" name="Google Shape;211;p20"/>
            <p:cNvGrpSpPr/>
            <p:nvPr/>
          </p:nvGrpSpPr>
          <p:grpSpPr>
            <a:xfrm flipH="1">
              <a:off x="5129463" y="4568875"/>
              <a:ext cx="1511700" cy="1511700"/>
              <a:chOff x="1371600" y="-1066800"/>
              <a:chExt cx="1511700" cy="1511700"/>
            </a:xfrm>
          </p:grpSpPr>
          <p:sp>
            <p:nvSpPr>
              <p:cNvPr id="212" name="Google Shape;212;p20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0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0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20"/>
            <p:cNvGrpSpPr/>
            <p:nvPr/>
          </p:nvGrpSpPr>
          <p:grpSpPr>
            <a:xfrm>
              <a:off x="1734721" y="-645250"/>
              <a:ext cx="1254900" cy="1254900"/>
              <a:chOff x="1734721" y="-645250"/>
              <a:chExt cx="1254900" cy="1254900"/>
            </a:xfrm>
          </p:grpSpPr>
          <p:sp>
            <p:nvSpPr>
              <p:cNvPr id="216" name="Google Shape;216;p20"/>
              <p:cNvSpPr/>
              <p:nvPr/>
            </p:nvSpPr>
            <p:spPr>
              <a:xfrm flipH="1">
                <a:off x="1734721" y="-645250"/>
                <a:ext cx="1254900" cy="1254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0"/>
              <p:cNvSpPr/>
              <p:nvPr/>
            </p:nvSpPr>
            <p:spPr>
              <a:xfrm flipH="1">
                <a:off x="1810975" y="292350"/>
                <a:ext cx="305400" cy="305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8" name="Google Shape;218;p20"/>
          <p:cNvGrpSpPr/>
          <p:nvPr/>
        </p:nvGrpSpPr>
        <p:grpSpPr>
          <a:xfrm flipH="1">
            <a:off x="431253" y="1277574"/>
            <a:ext cx="838238" cy="838238"/>
            <a:chOff x="1371600" y="-1066800"/>
            <a:chExt cx="1511700" cy="1511700"/>
          </a:xfrm>
        </p:grpSpPr>
        <p:sp>
          <p:nvSpPr>
            <p:cNvPr id="219" name="Google Shape;219;p20"/>
            <p:cNvSpPr/>
            <p:nvPr/>
          </p:nvSpPr>
          <p:spPr>
            <a:xfrm>
              <a:off x="1371600" y="-1066800"/>
              <a:ext cx="1511700" cy="1511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1568850" y="-869550"/>
              <a:ext cx="1117200" cy="111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1847850" y="-590550"/>
              <a:ext cx="559200" cy="5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20"/>
          <p:cNvSpPr/>
          <p:nvPr/>
        </p:nvSpPr>
        <p:spPr>
          <a:xfrm rot="2700000" flipH="1">
            <a:off x="5554375" y="-3435589"/>
            <a:ext cx="661906" cy="4424091"/>
          </a:xfrm>
          <a:custGeom>
            <a:avLst/>
            <a:gdLst/>
            <a:ahLst/>
            <a:cxnLst/>
            <a:rect l="l" t="t" r="r" b="b"/>
            <a:pathLst>
              <a:path w="18024" h="120470" extrusionOk="0">
                <a:moveTo>
                  <a:pt x="9011" y="0"/>
                </a:moveTo>
                <a:cubicBezTo>
                  <a:pt x="4041" y="0"/>
                  <a:pt x="1" y="4043"/>
                  <a:pt x="1" y="9012"/>
                </a:cubicBezTo>
                <a:lnTo>
                  <a:pt x="1" y="111460"/>
                </a:lnTo>
                <a:cubicBezTo>
                  <a:pt x="1" y="116429"/>
                  <a:pt x="4041" y="120470"/>
                  <a:pt x="9011" y="120470"/>
                </a:cubicBezTo>
                <a:cubicBezTo>
                  <a:pt x="13980" y="120470"/>
                  <a:pt x="18023" y="116429"/>
                  <a:pt x="18023" y="111460"/>
                </a:cubicBezTo>
                <a:lnTo>
                  <a:pt x="18023" y="9012"/>
                </a:lnTo>
                <a:cubicBezTo>
                  <a:pt x="18023" y="4043"/>
                  <a:pt x="13980" y="0"/>
                  <a:pt x="90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223;p20"/>
          <p:cNvGrpSpPr/>
          <p:nvPr/>
        </p:nvGrpSpPr>
        <p:grpSpPr>
          <a:xfrm>
            <a:off x="159539" y="206171"/>
            <a:ext cx="8745171" cy="4730546"/>
            <a:chOff x="159539" y="206171"/>
            <a:chExt cx="8745171" cy="4730546"/>
          </a:xfrm>
        </p:grpSpPr>
        <p:grpSp>
          <p:nvGrpSpPr>
            <p:cNvPr id="224" name="Google Shape;224;p20"/>
            <p:cNvGrpSpPr/>
            <p:nvPr/>
          </p:nvGrpSpPr>
          <p:grpSpPr>
            <a:xfrm rot="2700000" flipH="1">
              <a:off x="8628958" y="4396948"/>
              <a:ext cx="73782" cy="601817"/>
              <a:chOff x="7681975" y="741250"/>
              <a:chExt cx="95100" cy="775700"/>
            </a:xfrm>
          </p:grpSpPr>
          <p:sp>
            <p:nvSpPr>
              <p:cNvPr id="225" name="Google Shape;225;p20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0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0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0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0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" name="Google Shape;230;p20"/>
            <p:cNvGrpSpPr/>
            <p:nvPr/>
          </p:nvGrpSpPr>
          <p:grpSpPr>
            <a:xfrm rot="2700000" flipH="1">
              <a:off x="361508" y="144123"/>
              <a:ext cx="73782" cy="601817"/>
              <a:chOff x="7681975" y="741250"/>
              <a:chExt cx="95100" cy="775700"/>
            </a:xfrm>
          </p:grpSpPr>
          <p:sp>
            <p:nvSpPr>
              <p:cNvPr id="231" name="Google Shape;231;p20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0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0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0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0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>
            <a:spLocks noGrp="1"/>
          </p:cNvSpPr>
          <p:nvPr>
            <p:ph type="title"/>
          </p:nvPr>
        </p:nvSpPr>
        <p:spPr>
          <a:xfrm>
            <a:off x="720000" y="1623550"/>
            <a:ext cx="22632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title" idx="2"/>
          </p:nvPr>
        </p:nvSpPr>
        <p:spPr>
          <a:xfrm>
            <a:off x="3440400" y="1623550"/>
            <a:ext cx="22632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263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ubTitle" idx="3"/>
          </p:nvPr>
        </p:nvSpPr>
        <p:spPr>
          <a:xfrm>
            <a:off x="3440400" y="2089575"/>
            <a:ext cx="2263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title" idx="4"/>
          </p:nvPr>
        </p:nvSpPr>
        <p:spPr>
          <a:xfrm>
            <a:off x="720000" y="3484975"/>
            <a:ext cx="22632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title" idx="5"/>
          </p:nvPr>
        </p:nvSpPr>
        <p:spPr>
          <a:xfrm>
            <a:off x="3440400" y="3484975"/>
            <a:ext cx="22632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subTitle" idx="6"/>
          </p:nvPr>
        </p:nvSpPr>
        <p:spPr>
          <a:xfrm>
            <a:off x="720000" y="3950875"/>
            <a:ext cx="2263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7"/>
          </p:nvPr>
        </p:nvSpPr>
        <p:spPr>
          <a:xfrm>
            <a:off x="3440400" y="3950875"/>
            <a:ext cx="2263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title" idx="9"/>
          </p:nvPr>
        </p:nvSpPr>
        <p:spPr>
          <a:xfrm>
            <a:off x="6160935" y="1623550"/>
            <a:ext cx="22632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13"/>
          </p:nvPr>
        </p:nvSpPr>
        <p:spPr>
          <a:xfrm>
            <a:off x="6160935" y="2089575"/>
            <a:ext cx="2263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title" idx="14"/>
          </p:nvPr>
        </p:nvSpPr>
        <p:spPr>
          <a:xfrm>
            <a:off x="6160935" y="3484975"/>
            <a:ext cx="2263200" cy="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subTitle" idx="15"/>
          </p:nvPr>
        </p:nvSpPr>
        <p:spPr>
          <a:xfrm>
            <a:off x="6160935" y="3950875"/>
            <a:ext cx="2263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1"/>
          <p:cNvGrpSpPr/>
          <p:nvPr/>
        </p:nvGrpSpPr>
        <p:grpSpPr>
          <a:xfrm flipH="1">
            <a:off x="-1195137" y="445013"/>
            <a:ext cx="1511700" cy="1511700"/>
            <a:chOff x="1371600" y="-1066800"/>
            <a:chExt cx="1511700" cy="1511700"/>
          </a:xfrm>
        </p:grpSpPr>
        <p:sp>
          <p:nvSpPr>
            <p:cNvPr id="251" name="Google Shape;251;p21"/>
            <p:cNvSpPr/>
            <p:nvPr/>
          </p:nvSpPr>
          <p:spPr>
            <a:xfrm>
              <a:off x="1371600" y="-1066800"/>
              <a:ext cx="1511700" cy="1511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1568850" y="-869550"/>
              <a:ext cx="1117200" cy="111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1847850" y="-590550"/>
              <a:ext cx="559200" cy="5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1"/>
          <p:cNvSpPr/>
          <p:nvPr/>
        </p:nvSpPr>
        <p:spPr>
          <a:xfrm flipH="1">
            <a:off x="-240511" y="4569925"/>
            <a:ext cx="477600" cy="47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1"/>
          <p:cNvGrpSpPr/>
          <p:nvPr/>
        </p:nvGrpSpPr>
        <p:grpSpPr>
          <a:xfrm>
            <a:off x="80964" y="-1334363"/>
            <a:ext cx="10421032" cy="4836542"/>
            <a:chOff x="80964" y="-1334363"/>
            <a:chExt cx="10421032" cy="4836542"/>
          </a:xfrm>
        </p:grpSpPr>
        <p:grpSp>
          <p:nvGrpSpPr>
            <p:cNvPr id="256" name="Google Shape;256;p21"/>
            <p:cNvGrpSpPr/>
            <p:nvPr/>
          </p:nvGrpSpPr>
          <p:grpSpPr>
            <a:xfrm rot="2700000" flipH="1">
              <a:off x="282933" y="2962410"/>
              <a:ext cx="73782" cy="601817"/>
              <a:chOff x="7681975" y="741250"/>
              <a:chExt cx="95100" cy="775700"/>
            </a:xfrm>
          </p:grpSpPr>
          <p:sp>
            <p:nvSpPr>
              <p:cNvPr id="257" name="Google Shape;257;p21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2" name="Google Shape;262;p21"/>
            <p:cNvSpPr/>
            <p:nvPr/>
          </p:nvSpPr>
          <p:spPr>
            <a:xfrm rot="-1799836" flipH="1">
              <a:off x="8329104" y="-901330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21"/>
          <p:cNvGrpSpPr/>
          <p:nvPr/>
        </p:nvGrpSpPr>
        <p:grpSpPr>
          <a:xfrm>
            <a:off x="7493542" y="2156736"/>
            <a:ext cx="3701680" cy="4234399"/>
            <a:chOff x="7493542" y="2156736"/>
            <a:chExt cx="3701680" cy="4234399"/>
          </a:xfrm>
        </p:grpSpPr>
        <p:sp>
          <p:nvSpPr>
            <p:cNvPr id="264" name="Google Shape;264;p21"/>
            <p:cNvSpPr/>
            <p:nvPr/>
          </p:nvSpPr>
          <p:spPr>
            <a:xfrm rot="-1799805" flipH="1">
              <a:off x="7721090" y="3918683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 rot="2700000" flipH="1">
              <a:off x="9584138" y="1874989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22"/>
          <p:cNvGrpSpPr/>
          <p:nvPr/>
        </p:nvGrpSpPr>
        <p:grpSpPr>
          <a:xfrm>
            <a:off x="7917621" y="-1448663"/>
            <a:ext cx="2868278" cy="2600277"/>
            <a:chOff x="7917621" y="-1448663"/>
            <a:chExt cx="2868278" cy="2600277"/>
          </a:xfrm>
        </p:grpSpPr>
        <p:sp>
          <p:nvSpPr>
            <p:cNvPr id="269" name="Google Shape;269;p22"/>
            <p:cNvSpPr/>
            <p:nvPr/>
          </p:nvSpPr>
          <p:spPr>
            <a:xfrm rot="-1799836" flipH="1">
              <a:off x="8059941" y="-1015630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 rot="2700000" flipH="1">
              <a:off x="9336488" y="-1578361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2"/>
          <p:cNvGrpSpPr/>
          <p:nvPr/>
        </p:nvGrpSpPr>
        <p:grpSpPr>
          <a:xfrm rot="2700000" flipH="1">
            <a:off x="8539633" y="4267960"/>
            <a:ext cx="73782" cy="601817"/>
            <a:chOff x="7681975" y="741250"/>
            <a:chExt cx="95100" cy="775700"/>
          </a:xfrm>
        </p:grpSpPr>
        <p:sp>
          <p:nvSpPr>
            <p:cNvPr id="272" name="Google Shape;272;p22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2"/>
          <p:cNvGrpSpPr/>
          <p:nvPr/>
        </p:nvGrpSpPr>
        <p:grpSpPr>
          <a:xfrm>
            <a:off x="-571561" y="-573161"/>
            <a:ext cx="11576282" cy="7504046"/>
            <a:chOff x="-571561" y="-573161"/>
            <a:chExt cx="11576282" cy="7504046"/>
          </a:xfrm>
        </p:grpSpPr>
        <p:sp>
          <p:nvSpPr>
            <p:cNvPr id="278" name="Google Shape;278;p22"/>
            <p:cNvSpPr/>
            <p:nvPr/>
          </p:nvSpPr>
          <p:spPr>
            <a:xfrm rot="-1799805" flipH="1">
              <a:off x="7530590" y="4458433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2"/>
            <p:cNvGrpSpPr/>
            <p:nvPr/>
          </p:nvGrpSpPr>
          <p:grpSpPr>
            <a:xfrm flipH="1">
              <a:off x="-571561" y="-573161"/>
              <a:ext cx="1142996" cy="1142845"/>
              <a:chOff x="1371600" y="-1066800"/>
              <a:chExt cx="1511700" cy="15117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3" name="Google Shape;283;p22"/>
          <p:cNvSpPr/>
          <p:nvPr/>
        </p:nvSpPr>
        <p:spPr>
          <a:xfrm flipH="1">
            <a:off x="-236025" y="4371625"/>
            <a:ext cx="394500" cy="394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큰 숫자 1">
  <p:cSld name="BIG_NUMBER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>
            <a:spLocks noGrp="1"/>
          </p:cNvSpPr>
          <p:nvPr>
            <p:ph type="title" hasCustomPrompt="1"/>
          </p:nvPr>
        </p:nvSpPr>
        <p:spPr>
          <a:xfrm>
            <a:off x="4056075" y="1790000"/>
            <a:ext cx="4371000" cy="11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86" name="Google Shape;286;p23"/>
          <p:cNvSpPr txBox="1">
            <a:spLocks noGrp="1"/>
          </p:cNvSpPr>
          <p:nvPr>
            <p:ph type="subTitle" idx="1"/>
          </p:nvPr>
        </p:nvSpPr>
        <p:spPr>
          <a:xfrm>
            <a:off x="4056075" y="3014850"/>
            <a:ext cx="4371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3"/>
          <p:cNvSpPr>
            <a:spLocks noGrp="1"/>
          </p:cNvSpPr>
          <p:nvPr>
            <p:ph type="pic" idx="2"/>
          </p:nvPr>
        </p:nvSpPr>
        <p:spPr>
          <a:xfrm>
            <a:off x="717025" y="1080850"/>
            <a:ext cx="2981700" cy="298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88" name="Google Shape;288;p23"/>
          <p:cNvSpPr/>
          <p:nvPr/>
        </p:nvSpPr>
        <p:spPr>
          <a:xfrm rot="1799805">
            <a:off x="-718010" y="4823208"/>
            <a:ext cx="3246582" cy="1780105"/>
          </a:xfrm>
          <a:custGeom>
            <a:avLst/>
            <a:gdLst/>
            <a:ahLst/>
            <a:cxnLst/>
            <a:rect l="l" t="t" r="r" b="b"/>
            <a:pathLst>
              <a:path w="125411" h="68763" extrusionOk="0">
                <a:moveTo>
                  <a:pt x="27161" y="0"/>
                </a:moveTo>
                <a:cubicBezTo>
                  <a:pt x="16479" y="0"/>
                  <a:pt x="6662" y="7073"/>
                  <a:pt x="3653" y="17860"/>
                </a:cubicBezTo>
                <a:cubicBezTo>
                  <a:pt x="1" y="30853"/>
                  <a:pt x="7605" y="44325"/>
                  <a:pt x="20598" y="47978"/>
                </a:cubicBezTo>
                <a:lnTo>
                  <a:pt x="91641" y="67856"/>
                </a:lnTo>
                <a:cubicBezTo>
                  <a:pt x="93839" y="68470"/>
                  <a:pt x="96052" y="68762"/>
                  <a:pt x="98229" y="68762"/>
                </a:cubicBezTo>
                <a:cubicBezTo>
                  <a:pt x="108919" y="68762"/>
                  <a:pt x="118748" y="61707"/>
                  <a:pt x="121759" y="50912"/>
                </a:cubicBezTo>
                <a:cubicBezTo>
                  <a:pt x="125411" y="37919"/>
                  <a:pt x="117807" y="24418"/>
                  <a:pt x="104814" y="20794"/>
                </a:cubicBezTo>
                <a:lnTo>
                  <a:pt x="33770" y="916"/>
                </a:lnTo>
                <a:cubicBezTo>
                  <a:pt x="31565" y="296"/>
                  <a:pt x="29345" y="0"/>
                  <a:pt x="2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7023004" y="-1144226"/>
            <a:ext cx="3160999" cy="2448240"/>
            <a:chOff x="7023004" y="-1144226"/>
            <a:chExt cx="3160999" cy="2448240"/>
          </a:xfrm>
        </p:grpSpPr>
        <p:sp>
          <p:nvSpPr>
            <p:cNvPr id="290" name="Google Shape;290;p23"/>
            <p:cNvSpPr/>
            <p:nvPr/>
          </p:nvSpPr>
          <p:spPr>
            <a:xfrm rot="1799836">
              <a:off x="7165324" y="-711193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 rot="-2700000">
              <a:off x="8734592" y="-1425961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8640225" y="835200"/>
              <a:ext cx="155700" cy="155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23"/>
          <p:cNvGrpSpPr/>
          <p:nvPr/>
        </p:nvGrpSpPr>
        <p:grpSpPr>
          <a:xfrm>
            <a:off x="-967760" y="-2450564"/>
            <a:ext cx="11066622" cy="8562614"/>
            <a:chOff x="-967760" y="-2450564"/>
            <a:chExt cx="11066622" cy="8562614"/>
          </a:xfrm>
        </p:grpSpPr>
        <p:grpSp>
          <p:nvGrpSpPr>
            <p:cNvPr id="294" name="Google Shape;294;p23"/>
            <p:cNvGrpSpPr/>
            <p:nvPr/>
          </p:nvGrpSpPr>
          <p:grpSpPr>
            <a:xfrm>
              <a:off x="-967760" y="-920378"/>
              <a:ext cx="1848809" cy="1848809"/>
              <a:chOff x="1371600" y="-1066800"/>
              <a:chExt cx="1511700" cy="1511700"/>
            </a:xfrm>
          </p:grpSpPr>
          <p:sp>
            <p:nvSpPr>
              <p:cNvPr id="295" name="Google Shape;295;p23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8" name="Google Shape;298;p23"/>
            <p:cNvSpPr/>
            <p:nvPr/>
          </p:nvSpPr>
          <p:spPr>
            <a:xfrm>
              <a:off x="8193863" y="4207050"/>
              <a:ext cx="1905000" cy="190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 rot="1799805">
              <a:off x="1973265" y="-1758217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 txBox="1">
            <a:spLocks noGrp="1"/>
          </p:cNvSpPr>
          <p:nvPr>
            <p:ph type="title" hasCustomPrompt="1"/>
          </p:nvPr>
        </p:nvSpPr>
        <p:spPr>
          <a:xfrm>
            <a:off x="955138" y="1037924"/>
            <a:ext cx="33762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02" name="Google Shape;302;p24"/>
          <p:cNvSpPr txBox="1">
            <a:spLocks noGrp="1"/>
          </p:cNvSpPr>
          <p:nvPr>
            <p:ph type="subTitle" idx="1"/>
          </p:nvPr>
        </p:nvSpPr>
        <p:spPr>
          <a:xfrm>
            <a:off x="955138" y="1863703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4"/>
          <p:cNvSpPr txBox="1">
            <a:spLocks noGrp="1"/>
          </p:cNvSpPr>
          <p:nvPr>
            <p:ph type="title" idx="2" hasCustomPrompt="1"/>
          </p:nvPr>
        </p:nvSpPr>
        <p:spPr>
          <a:xfrm>
            <a:off x="4812663" y="1037924"/>
            <a:ext cx="33762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04" name="Google Shape;304;p24"/>
          <p:cNvSpPr txBox="1">
            <a:spLocks noGrp="1"/>
          </p:cNvSpPr>
          <p:nvPr>
            <p:ph type="subTitle" idx="3"/>
          </p:nvPr>
        </p:nvSpPr>
        <p:spPr>
          <a:xfrm>
            <a:off x="4812663" y="1863703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4"/>
          <p:cNvSpPr txBox="1">
            <a:spLocks noGrp="1"/>
          </p:cNvSpPr>
          <p:nvPr>
            <p:ph type="title" idx="4" hasCustomPrompt="1"/>
          </p:nvPr>
        </p:nvSpPr>
        <p:spPr>
          <a:xfrm>
            <a:off x="4812663" y="2856499"/>
            <a:ext cx="33762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06" name="Google Shape;306;p24"/>
          <p:cNvSpPr txBox="1">
            <a:spLocks noGrp="1"/>
          </p:cNvSpPr>
          <p:nvPr>
            <p:ph type="subTitle" idx="5"/>
          </p:nvPr>
        </p:nvSpPr>
        <p:spPr>
          <a:xfrm>
            <a:off x="4812663" y="3682278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 idx="6" hasCustomPrompt="1"/>
          </p:nvPr>
        </p:nvSpPr>
        <p:spPr>
          <a:xfrm>
            <a:off x="955138" y="2856499"/>
            <a:ext cx="3376200" cy="8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7"/>
          </p:nvPr>
        </p:nvSpPr>
        <p:spPr>
          <a:xfrm>
            <a:off x="955138" y="3682278"/>
            <a:ext cx="33762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4"/>
          <p:cNvSpPr/>
          <p:nvPr/>
        </p:nvSpPr>
        <p:spPr>
          <a:xfrm flipH="1">
            <a:off x="7588913" y="339288"/>
            <a:ext cx="211500" cy="21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4"/>
          <p:cNvGrpSpPr/>
          <p:nvPr/>
        </p:nvGrpSpPr>
        <p:grpSpPr>
          <a:xfrm>
            <a:off x="-2879319" y="2548935"/>
            <a:ext cx="3596343" cy="3596343"/>
            <a:chOff x="-2879319" y="2548935"/>
            <a:chExt cx="3596343" cy="3596343"/>
          </a:xfrm>
        </p:grpSpPr>
        <p:sp>
          <p:nvSpPr>
            <p:cNvPr id="311" name="Google Shape;311;p24"/>
            <p:cNvSpPr/>
            <p:nvPr/>
          </p:nvSpPr>
          <p:spPr>
            <a:xfrm rot="2700000" flipH="1">
              <a:off x="-808574" y="3048889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 </a:t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2700000" flipH="1">
              <a:off x="-1412100" y="2135061"/>
              <a:ext cx="661906" cy="442409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flipH="1">
              <a:off x="245700" y="4631325"/>
              <a:ext cx="305400" cy="305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24"/>
          <p:cNvGrpSpPr/>
          <p:nvPr/>
        </p:nvGrpSpPr>
        <p:grpSpPr>
          <a:xfrm>
            <a:off x="-406947" y="-1991864"/>
            <a:ext cx="11572106" cy="8072439"/>
            <a:chOff x="-406947" y="-1991864"/>
            <a:chExt cx="11572106" cy="8072439"/>
          </a:xfrm>
        </p:grpSpPr>
        <p:grpSp>
          <p:nvGrpSpPr>
            <p:cNvPr id="315" name="Google Shape;315;p24"/>
            <p:cNvGrpSpPr/>
            <p:nvPr/>
          </p:nvGrpSpPr>
          <p:grpSpPr>
            <a:xfrm flipH="1">
              <a:off x="3809388" y="4568875"/>
              <a:ext cx="1511700" cy="1511700"/>
              <a:chOff x="1371600" y="-1066800"/>
              <a:chExt cx="1511700" cy="1511700"/>
            </a:xfrm>
          </p:grpSpPr>
          <p:sp>
            <p:nvSpPr>
              <p:cNvPr id="316" name="Google Shape;316;p24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4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4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9" name="Google Shape;319;p24"/>
            <p:cNvSpPr/>
            <p:nvPr/>
          </p:nvSpPr>
          <p:spPr>
            <a:xfrm rot="-1799805" flipH="1">
              <a:off x="7691028" y="-1299517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24"/>
            <p:cNvGrpSpPr/>
            <p:nvPr/>
          </p:nvGrpSpPr>
          <p:grpSpPr>
            <a:xfrm flipH="1">
              <a:off x="-406947" y="1197299"/>
              <a:ext cx="838238" cy="838238"/>
              <a:chOff x="1371600" y="-1066800"/>
              <a:chExt cx="1511700" cy="1511700"/>
            </a:xfrm>
          </p:grpSpPr>
          <p:sp>
            <p:nvSpPr>
              <p:cNvPr id="321" name="Google Shape;321;p24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4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4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4" name="Google Shape;324;p24"/>
          <p:cNvSpPr/>
          <p:nvPr/>
        </p:nvSpPr>
        <p:spPr>
          <a:xfrm rot="2700000" flipH="1">
            <a:off x="9764425" y="31161"/>
            <a:ext cx="661906" cy="4424091"/>
          </a:xfrm>
          <a:custGeom>
            <a:avLst/>
            <a:gdLst/>
            <a:ahLst/>
            <a:cxnLst/>
            <a:rect l="l" t="t" r="r" b="b"/>
            <a:pathLst>
              <a:path w="18024" h="120470" extrusionOk="0">
                <a:moveTo>
                  <a:pt x="9011" y="0"/>
                </a:moveTo>
                <a:cubicBezTo>
                  <a:pt x="4041" y="0"/>
                  <a:pt x="1" y="4043"/>
                  <a:pt x="1" y="9012"/>
                </a:cubicBezTo>
                <a:lnTo>
                  <a:pt x="1" y="111460"/>
                </a:lnTo>
                <a:cubicBezTo>
                  <a:pt x="1" y="116429"/>
                  <a:pt x="4041" y="120470"/>
                  <a:pt x="9011" y="120470"/>
                </a:cubicBezTo>
                <a:cubicBezTo>
                  <a:pt x="13980" y="120470"/>
                  <a:pt x="18023" y="116429"/>
                  <a:pt x="18023" y="111460"/>
                </a:cubicBezTo>
                <a:lnTo>
                  <a:pt x="18023" y="9012"/>
                </a:lnTo>
                <a:cubicBezTo>
                  <a:pt x="18023" y="4043"/>
                  <a:pt x="13980" y="0"/>
                  <a:pt x="90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4"/>
          <p:cNvGrpSpPr/>
          <p:nvPr/>
        </p:nvGrpSpPr>
        <p:grpSpPr>
          <a:xfrm>
            <a:off x="159539" y="206171"/>
            <a:ext cx="8745171" cy="4730546"/>
            <a:chOff x="159539" y="206171"/>
            <a:chExt cx="8745171" cy="4730546"/>
          </a:xfrm>
        </p:grpSpPr>
        <p:grpSp>
          <p:nvGrpSpPr>
            <p:cNvPr id="326" name="Google Shape;326;p24"/>
            <p:cNvGrpSpPr/>
            <p:nvPr/>
          </p:nvGrpSpPr>
          <p:grpSpPr>
            <a:xfrm rot="2700000" flipH="1">
              <a:off x="8628958" y="4396948"/>
              <a:ext cx="73782" cy="601817"/>
              <a:chOff x="7681975" y="741250"/>
              <a:chExt cx="95100" cy="775700"/>
            </a:xfrm>
          </p:grpSpPr>
          <p:sp>
            <p:nvSpPr>
              <p:cNvPr id="327" name="Google Shape;327;p24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4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4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4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4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24"/>
            <p:cNvGrpSpPr/>
            <p:nvPr/>
          </p:nvGrpSpPr>
          <p:grpSpPr>
            <a:xfrm rot="2700000" flipH="1">
              <a:off x="361508" y="144123"/>
              <a:ext cx="73782" cy="601817"/>
              <a:chOff x="7681975" y="741250"/>
              <a:chExt cx="95100" cy="775700"/>
            </a:xfrm>
          </p:grpSpPr>
          <p:sp>
            <p:nvSpPr>
              <p:cNvPr id="333" name="Google Shape;333;p24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4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4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_2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5"/>
          <p:cNvSpPr/>
          <p:nvPr/>
        </p:nvSpPr>
        <p:spPr>
          <a:xfrm rot="-1799805" flipH="1">
            <a:off x="-2182622" y="4976658"/>
            <a:ext cx="3246582" cy="1780105"/>
          </a:xfrm>
          <a:custGeom>
            <a:avLst/>
            <a:gdLst/>
            <a:ahLst/>
            <a:cxnLst/>
            <a:rect l="l" t="t" r="r" b="b"/>
            <a:pathLst>
              <a:path w="125411" h="68763" extrusionOk="0">
                <a:moveTo>
                  <a:pt x="27161" y="0"/>
                </a:moveTo>
                <a:cubicBezTo>
                  <a:pt x="16479" y="0"/>
                  <a:pt x="6662" y="7073"/>
                  <a:pt x="3653" y="17860"/>
                </a:cubicBezTo>
                <a:cubicBezTo>
                  <a:pt x="1" y="30853"/>
                  <a:pt x="7605" y="44325"/>
                  <a:pt x="20598" y="47978"/>
                </a:cubicBezTo>
                <a:lnTo>
                  <a:pt x="91641" y="67856"/>
                </a:lnTo>
                <a:cubicBezTo>
                  <a:pt x="93839" y="68470"/>
                  <a:pt x="96052" y="68762"/>
                  <a:pt x="98229" y="68762"/>
                </a:cubicBezTo>
                <a:cubicBezTo>
                  <a:pt x="108919" y="68762"/>
                  <a:pt x="118748" y="61707"/>
                  <a:pt x="121759" y="50912"/>
                </a:cubicBezTo>
                <a:cubicBezTo>
                  <a:pt x="125411" y="37919"/>
                  <a:pt x="117807" y="24418"/>
                  <a:pt x="104814" y="20794"/>
                </a:cubicBezTo>
                <a:lnTo>
                  <a:pt x="33770" y="916"/>
                </a:lnTo>
                <a:cubicBezTo>
                  <a:pt x="31565" y="296"/>
                  <a:pt x="29345" y="0"/>
                  <a:pt x="2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5"/>
          <p:cNvSpPr/>
          <p:nvPr/>
        </p:nvSpPr>
        <p:spPr>
          <a:xfrm rot="-1799805" flipH="1">
            <a:off x="7263940" y="4823208"/>
            <a:ext cx="3246582" cy="1780105"/>
          </a:xfrm>
          <a:custGeom>
            <a:avLst/>
            <a:gdLst/>
            <a:ahLst/>
            <a:cxnLst/>
            <a:rect l="l" t="t" r="r" b="b"/>
            <a:pathLst>
              <a:path w="125411" h="68763" extrusionOk="0">
                <a:moveTo>
                  <a:pt x="27161" y="0"/>
                </a:moveTo>
                <a:cubicBezTo>
                  <a:pt x="16479" y="0"/>
                  <a:pt x="6662" y="7073"/>
                  <a:pt x="3653" y="17860"/>
                </a:cubicBezTo>
                <a:cubicBezTo>
                  <a:pt x="1" y="30853"/>
                  <a:pt x="7605" y="44325"/>
                  <a:pt x="20598" y="47978"/>
                </a:cubicBezTo>
                <a:lnTo>
                  <a:pt x="91641" y="67856"/>
                </a:lnTo>
                <a:cubicBezTo>
                  <a:pt x="93839" y="68470"/>
                  <a:pt x="96052" y="68762"/>
                  <a:pt x="98229" y="68762"/>
                </a:cubicBezTo>
                <a:cubicBezTo>
                  <a:pt x="108919" y="68762"/>
                  <a:pt x="118748" y="61707"/>
                  <a:pt x="121759" y="50912"/>
                </a:cubicBezTo>
                <a:cubicBezTo>
                  <a:pt x="125411" y="37919"/>
                  <a:pt x="117807" y="24418"/>
                  <a:pt x="104814" y="20794"/>
                </a:cubicBezTo>
                <a:lnTo>
                  <a:pt x="33770" y="916"/>
                </a:lnTo>
                <a:cubicBezTo>
                  <a:pt x="31565" y="296"/>
                  <a:pt x="29345" y="0"/>
                  <a:pt x="27161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25"/>
          <p:cNvGrpSpPr/>
          <p:nvPr/>
        </p:nvGrpSpPr>
        <p:grpSpPr>
          <a:xfrm>
            <a:off x="1" y="206158"/>
            <a:ext cx="9284599" cy="3741717"/>
            <a:chOff x="1" y="206158"/>
            <a:chExt cx="9284599" cy="3741717"/>
          </a:xfrm>
        </p:grpSpPr>
        <p:sp>
          <p:nvSpPr>
            <p:cNvPr id="343" name="Google Shape;343;p25"/>
            <p:cNvSpPr/>
            <p:nvPr/>
          </p:nvSpPr>
          <p:spPr>
            <a:xfrm flipH="1">
              <a:off x="9021500" y="3684775"/>
              <a:ext cx="263100" cy="263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5"/>
            <p:cNvGrpSpPr/>
            <p:nvPr/>
          </p:nvGrpSpPr>
          <p:grpSpPr>
            <a:xfrm rot="2700000" flipH="1">
              <a:off x="201971" y="144110"/>
              <a:ext cx="73782" cy="601817"/>
              <a:chOff x="7681975" y="741250"/>
              <a:chExt cx="95100" cy="775700"/>
            </a:xfrm>
          </p:grpSpPr>
          <p:sp>
            <p:nvSpPr>
              <p:cNvPr id="345" name="Google Shape;345;p25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" name="Google Shape;350;p25"/>
          <p:cNvGrpSpPr/>
          <p:nvPr/>
        </p:nvGrpSpPr>
        <p:grpSpPr>
          <a:xfrm>
            <a:off x="8114634" y="-1068026"/>
            <a:ext cx="2699641" cy="2737165"/>
            <a:chOff x="8114634" y="-1068026"/>
            <a:chExt cx="2699641" cy="2737165"/>
          </a:xfrm>
        </p:grpSpPr>
        <p:sp>
          <p:nvSpPr>
            <p:cNvPr id="351" name="Google Shape;351;p25"/>
            <p:cNvSpPr/>
            <p:nvPr/>
          </p:nvSpPr>
          <p:spPr>
            <a:xfrm rot="-1799836" flipH="1">
              <a:off x="8256954" y="-634993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 rot="2700000" flipH="1">
              <a:off x="9364863" y="-1060836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25"/>
            <p:cNvGrpSpPr/>
            <p:nvPr/>
          </p:nvGrpSpPr>
          <p:grpSpPr>
            <a:xfrm rot="2700000" flipH="1">
              <a:off x="8836721" y="849360"/>
              <a:ext cx="73782" cy="601817"/>
              <a:chOff x="7681975" y="741250"/>
              <a:chExt cx="95100" cy="775700"/>
            </a:xfrm>
          </p:grpSpPr>
          <p:sp>
            <p:nvSpPr>
              <p:cNvPr id="354" name="Google Shape;354;p25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n columns">
  <p:cSld name="CUSTOM_9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>
            <a:spLocks noGrp="1"/>
          </p:cNvSpPr>
          <p:nvPr>
            <p:ph type="subTitle" idx="1"/>
          </p:nvPr>
        </p:nvSpPr>
        <p:spPr>
          <a:xfrm>
            <a:off x="1398075" y="206737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2"/>
          </p:nvPr>
        </p:nvSpPr>
        <p:spPr>
          <a:xfrm>
            <a:off x="1398075" y="274022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subTitle" idx="3"/>
          </p:nvPr>
        </p:nvSpPr>
        <p:spPr>
          <a:xfrm>
            <a:off x="1398075" y="341307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4"/>
          </p:nvPr>
        </p:nvSpPr>
        <p:spPr>
          <a:xfrm>
            <a:off x="1398075" y="408592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subTitle" idx="5"/>
          </p:nvPr>
        </p:nvSpPr>
        <p:spPr>
          <a:xfrm>
            <a:off x="1398075" y="139452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6"/>
          <p:cNvSpPr txBox="1">
            <a:spLocks noGrp="1"/>
          </p:cNvSpPr>
          <p:nvPr>
            <p:ph type="subTitle" idx="6"/>
          </p:nvPr>
        </p:nvSpPr>
        <p:spPr>
          <a:xfrm>
            <a:off x="5305501" y="206737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6"/>
          <p:cNvSpPr txBox="1">
            <a:spLocks noGrp="1"/>
          </p:cNvSpPr>
          <p:nvPr>
            <p:ph type="subTitle" idx="7"/>
          </p:nvPr>
        </p:nvSpPr>
        <p:spPr>
          <a:xfrm>
            <a:off x="5305475" y="274022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6"/>
          <p:cNvSpPr txBox="1">
            <a:spLocks noGrp="1"/>
          </p:cNvSpPr>
          <p:nvPr>
            <p:ph type="subTitle" idx="8"/>
          </p:nvPr>
        </p:nvSpPr>
        <p:spPr>
          <a:xfrm>
            <a:off x="5305501" y="341307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9"/>
          </p:nvPr>
        </p:nvSpPr>
        <p:spPr>
          <a:xfrm>
            <a:off x="5305475" y="408592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6"/>
          <p:cNvSpPr txBox="1">
            <a:spLocks noGrp="1"/>
          </p:cNvSpPr>
          <p:nvPr>
            <p:ph type="subTitle" idx="13"/>
          </p:nvPr>
        </p:nvSpPr>
        <p:spPr>
          <a:xfrm>
            <a:off x="5305501" y="1394525"/>
            <a:ext cx="3121500" cy="47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26"/>
          <p:cNvGrpSpPr/>
          <p:nvPr/>
        </p:nvGrpSpPr>
        <p:grpSpPr>
          <a:xfrm>
            <a:off x="-592538" y="-578664"/>
            <a:ext cx="1147531" cy="1147531"/>
            <a:chOff x="1371600" y="-1066800"/>
            <a:chExt cx="1511700" cy="1511700"/>
          </a:xfrm>
        </p:grpSpPr>
        <p:sp>
          <p:nvSpPr>
            <p:cNvPr id="372" name="Google Shape;372;p26"/>
            <p:cNvSpPr/>
            <p:nvPr/>
          </p:nvSpPr>
          <p:spPr>
            <a:xfrm>
              <a:off x="1371600" y="-1066800"/>
              <a:ext cx="1511700" cy="1511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1568850" y="-869550"/>
              <a:ext cx="1117200" cy="111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1847850" y="-590550"/>
              <a:ext cx="559200" cy="5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6"/>
          <p:cNvGrpSpPr/>
          <p:nvPr/>
        </p:nvGrpSpPr>
        <p:grpSpPr>
          <a:xfrm rot="-2700000">
            <a:off x="336419" y="4507810"/>
            <a:ext cx="73782" cy="601817"/>
            <a:chOff x="7681975" y="741250"/>
            <a:chExt cx="95100" cy="775700"/>
          </a:xfrm>
        </p:grpSpPr>
        <p:sp>
          <p:nvSpPr>
            <p:cNvPr id="376" name="Google Shape;376;p26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6"/>
          <p:cNvGrpSpPr/>
          <p:nvPr/>
        </p:nvGrpSpPr>
        <p:grpSpPr>
          <a:xfrm>
            <a:off x="6576150" y="-2041339"/>
            <a:ext cx="3701680" cy="3164798"/>
            <a:chOff x="6576150" y="-2041339"/>
            <a:chExt cx="3701680" cy="3164798"/>
          </a:xfrm>
        </p:grpSpPr>
        <p:sp>
          <p:nvSpPr>
            <p:cNvPr id="382" name="Google Shape;382;p26"/>
            <p:cNvSpPr/>
            <p:nvPr/>
          </p:nvSpPr>
          <p:spPr>
            <a:xfrm rot="1799805">
              <a:off x="6803699" y="-1348992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1799836">
              <a:off x="7710158" y="-901330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6"/>
          <p:cNvSpPr/>
          <p:nvPr/>
        </p:nvSpPr>
        <p:spPr>
          <a:xfrm>
            <a:off x="8905745" y="4341325"/>
            <a:ext cx="477600" cy="47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>
            <a:spLocks noGrp="1"/>
          </p:cNvSpPr>
          <p:nvPr>
            <p:ph type="ctrTitle"/>
          </p:nvPr>
        </p:nvSpPr>
        <p:spPr>
          <a:xfrm>
            <a:off x="717025" y="445025"/>
            <a:ext cx="3604800" cy="11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87" name="Google Shape;387;p27"/>
          <p:cNvSpPr txBox="1">
            <a:spLocks noGrp="1"/>
          </p:cNvSpPr>
          <p:nvPr>
            <p:ph type="subTitle" idx="1"/>
          </p:nvPr>
        </p:nvSpPr>
        <p:spPr>
          <a:xfrm>
            <a:off x="717025" y="1620125"/>
            <a:ext cx="3604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8" name="Google Shape;388;p27"/>
          <p:cNvSpPr txBox="1"/>
          <p:nvPr/>
        </p:nvSpPr>
        <p:spPr>
          <a:xfrm>
            <a:off x="717025" y="3612725"/>
            <a:ext cx="325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ko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ko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ko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ko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ko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9" name="Google Shape;389;p27"/>
          <p:cNvSpPr>
            <a:spLocks noGrp="1"/>
          </p:cNvSpPr>
          <p:nvPr>
            <p:ph type="pic" idx="2"/>
          </p:nvPr>
        </p:nvSpPr>
        <p:spPr>
          <a:xfrm>
            <a:off x="5445200" y="1080850"/>
            <a:ext cx="2981700" cy="2981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390" name="Google Shape;390;p27"/>
          <p:cNvGrpSpPr/>
          <p:nvPr/>
        </p:nvGrpSpPr>
        <p:grpSpPr>
          <a:xfrm>
            <a:off x="5925735" y="3787185"/>
            <a:ext cx="3703840" cy="3596343"/>
            <a:chOff x="5925735" y="3787185"/>
            <a:chExt cx="3703840" cy="3596343"/>
          </a:xfrm>
        </p:grpSpPr>
        <p:sp>
          <p:nvSpPr>
            <p:cNvPr id="391" name="Google Shape;391;p27"/>
            <p:cNvSpPr/>
            <p:nvPr/>
          </p:nvSpPr>
          <p:spPr>
            <a:xfrm rot="2700000" flipH="1">
              <a:off x="6924551" y="4287139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/>
                <a:t> </a:t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 rot="2700000" flipH="1">
              <a:off x="7500450" y="3373311"/>
              <a:ext cx="661906" cy="442409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27"/>
          <p:cNvGrpSpPr/>
          <p:nvPr/>
        </p:nvGrpSpPr>
        <p:grpSpPr>
          <a:xfrm>
            <a:off x="3816138" y="-645250"/>
            <a:ext cx="2469133" cy="6725825"/>
            <a:chOff x="3816138" y="-645250"/>
            <a:chExt cx="2469133" cy="6725825"/>
          </a:xfrm>
        </p:grpSpPr>
        <p:grpSp>
          <p:nvGrpSpPr>
            <p:cNvPr id="394" name="Google Shape;394;p27"/>
            <p:cNvGrpSpPr/>
            <p:nvPr/>
          </p:nvGrpSpPr>
          <p:grpSpPr>
            <a:xfrm flipH="1">
              <a:off x="3816138" y="4568875"/>
              <a:ext cx="1511700" cy="1511700"/>
              <a:chOff x="1371600" y="-1066800"/>
              <a:chExt cx="1511700" cy="1511700"/>
            </a:xfrm>
          </p:grpSpPr>
          <p:sp>
            <p:nvSpPr>
              <p:cNvPr id="395" name="Google Shape;395;p27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7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27"/>
            <p:cNvGrpSpPr/>
            <p:nvPr/>
          </p:nvGrpSpPr>
          <p:grpSpPr>
            <a:xfrm>
              <a:off x="5030371" y="-645250"/>
              <a:ext cx="1254900" cy="1254900"/>
              <a:chOff x="5030371" y="-645250"/>
              <a:chExt cx="1254900" cy="1254900"/>
            </a:xfrm>
          </p:grpSpPr>
          <p:sp>
            <p:nvSpPr>
              <p:cNvPr id="399" name="Google Shape;399;p27"/>
              <p:cNvSpPr/>
              <p:nvPr/>
            </p:nvSpPr>
            <p:spPr>
              <a:xfrm flipH="1">
                <a:off x="5030371" y="-645250"/>
                <a:ext cx="1254900" cy="12549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7"/>
              <p:cNvSpPr/>
              <p:nvPr/>
            </p:nvSpPr>
            <p:spPr>
              <a:xfrm flipH="1">
                <a:off x="5030375" y="292350"/>
                <a:ext cx="305400" cy="305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7"/>
          <p:cNvGrpSpPr/>
          <p:nvPr/>
        </p:nvGrpSpPr>
        <p:grpSpPr>
          <a:xfrm>
            <a:off x="7711129" y="-2258564"/>
            <a:ext cx="4551070" cy="3863042"/>
            <a:chOff x="7711129" y="-2258564"/>
            <a:chExt cx="4551070" cy="3863042"/>
          </a:xfrm>
        </p:grpSpPr>
        <p:sp>
          <p:nvSpPr>
            <p:cNvPr id="402" name="Google Shape;402;p27"/>
            <p:cNvSpPr/>
            <p:nvPr/>
          </p:nvSpPr>
          <p:spPr>
            <a:xfrm rot="-1799805" flipH="1">
              <a:off x="7938678" y="-1566217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 rot="2700000" flipH="1">
              <a:off x="10133075" y="-2405739"/>
              <a:ext cx="661906" cy="442409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27"/>
          <p:cNvGrpSpPr/>
          <p:nvPr/>
        </p:nvGrpSpPr>
        <p:grpSpPr>
          <a:xfrm>
            <a:off x="-304800" y="206171"/>
            <a:ext cx="942060" cy="5261679"/>
            <a:chOff x="-304800" y="206171"/>
            <a:chExt cx="942060" cy="5261679"/>
          </a:xfrm>
        </p:grpSpPr>
        <p:grpSp>
          <p:nvGrpSpPr>
            <p:cNvPr id="405" name="Google Shape;405;p27"/>
            <p:cNvGrpSpPr/>
            <p:nvPr/>
          </p:nvGrpSpPr>
          <p:grpSpPr>
            <a:xfrm rot="2700000" flipH="1">
              <a:off x="361508" y="144123"/>
              <a:ext cx="73782" cy="601817"/>
              <a:chOff x="7681975" y="741250"/>
              <a:chExt cx="95100" cy="775700"/>
            </a:xfrm>
          </p:grpSpPr>
          <p:sp>
            <p:nvSpPr>
              <p:cNvPr id="406" name="Google Shape;406;p27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7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7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7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7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1" name="Google Shape;411;p27"/>
            <p:cNvSpPr/>
            <p:nvPr/>
          </p:nvSpPr>
          <p:spPr>
            <a:xfrm>
              <a:off x="-304800" y="4892750"/>
              <a:ext cx="575100" cy="57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29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15" name="Google Shape;415;p28"/>
          <p:cNvSpPr/>
          <p:nvPr/>
        </p:nvSpPr>
        <p:spPr>
          <a:xfrm rot="1799805">
            <a:off x="8025944" y="4900458"/>
            <a:ext cx="3246582" cy="1780105"/>
          </a:xfrm>
          <a:custGeom>
            <a:avLst/>
            <a:gdLst/>
            <a:ahLst/>
            <a:cxnLst/>
            <a:rect l="l" t="t" r="r" b="b"/>
            <a:pathLst>
              <a:path w="125411" h="68763" extrusionOk="0">
                <a:moveTo>
                  <a:pt x="27161" y="0"/>
                </a:moveTo>
                <a:cubicBezTo>
                  <a:pt x="16479" y="0"/>
                  <a:pt x="6662" y="7073"/>
                  <a:pt x="3653" y="17860"/>
                </a:cubicBezTo>
                <a:cubicBezTo>
                  <a:pt x="1" y="30853"/>
                  <a:pt x="7605" y="44325"/>
                  <a:pt x="20598" y="47978"/>
                </a:cubicBezTo>
                <a:lnTo>
                  <a:pt x="91641" y="67856"/>
                </a:lnTo>
                <a:cubicBezTo>
                  <a:pt x="93839" y="68470"/>
                  <a:pt x="96052" y="68762"/>
                  <a:pt x="98229" y="68762"/>
                </a:cubicBezTo>
                <a:cubicBezTo>
                  <a:pt x="108919" y="68762"/>
                  <a:pt x="118748" y="61707"/>
                  <a:pt x="121759" y="50912"/>
                </a:cubicBezTo>
                <a:cubicBezTo>
                  <a:pt x="125411" y="37919"/>
                  <a:pt x="117807" y="24418"/>
                  <a:pt x="104814" y="20794"/>
                </a:cubicBezTo>
                <a:lnTo>
                  <a:pt x="33770" y="916"/>
                </a:lnTo>
                <a:cubicBezTo>
                  <a:pt x="31565" y="296"/>
                  <a:pt x="29345" y="0"/>
                  <a:pt x="2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28"/>
          <p:cNvGrpSpPr/>
          <p:nvPr/>
        </p:nvGrpSpPr>
        <p:grpSpPr>
          <a:xfrm>
            <a:off x="-1571967" y="929200"/>
            <a:ext cx="12021321" cy="6366460"/>
            <a:chOff x="-1571967" y="929200"/>
            <a:chExt cx="12021321" cy="6366460"/>
          </a:xfrm>
        </p:grpSpPr>
        <p:sp>
          <p:nvSpPr>
            <p:cNvPr id="417" name="Google Shape;417;p28"/>
            <p:cNvSpPr/>
            <p:nvPr/>
          </p:nvSpPr>
          <p:spPr>
            <a:xfrm>
              <a:off x="8544354" y="929200"/>
              <a:ext cx="1905000" cy="190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 rot="1799805">
              <a:off x="-1344419" y="4823208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28"/>
          <p:cNvSpPr/>
          <p:nvPr/>
        </p:nvSpPr>
        <p:spPr>
          <a:xfrm>
            <a:off x="8459779" y="3858200"/>
            <a:ext cx="263100" cy="263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" name="Google Shape;420;p28"/>
          <p:cNvGrpSpPr/>
          <p:nvPr/>
        </p:nvGrpSpPr>
        <p:grpSpPr>
          <a:xfrm rot="-2700000">
            <a:off x="8661751" y="144110"/>
            <a:ext cx="73782" cy="601817"/>
            <a:chOff x="7681975" y="741250"/>
            <a:chExt cx="95100" cy="775700"/>
          </a:xfrm>
        </p:grpSpPr>
        <p:sp>
          <p:nvSpPr>
            <p:cNvPr id="421" name="Google Shape;421;p28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28"/>
          <p:cNvGrpSpPr/>
          <p:nvPr/>
        </p:nvGrpSpPr>
        <p:grpSpPr>
          <a:xfrm>
            <a:off x="-1876771" y="-1068026"/>
            <a:ext cx="2699641" cy="2737165"/>
            <a:chOff x="-1876771" y="-1068026"/>
            <a:chExt cx="2699641" cy="2737165"/>
          </a:xfrm>
        </p:grpSpPr>
        <p:sp>
          <p:nvSpPr>
            <p:cNvPr id="427" name="Google Shape;427;p28"/>
            <p:cNvSpPr/>
            <p:nvPr/>
          </p:nvSpPr>
          <p:spPr>
            <a:xfrm rot="1799836">
              <a:off x="-1350022" y="-634993"/>
              <a:ext cx="2030572" cy="111336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 rot="-2700000">
              <a:off x="-877955" y="-1060836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28"/>
            <p:cNvGrpSpPr/>
            <p:nvPr/>
          </p:nvGrpSpPr>
          <p:grpSpPr>
            <a:xfrm rot="-2700000">
              <a:off x="27001" y="849360"/>
              <a:ext cx="73782" cy="601817"/>
              <a:chOff x="7681975" y="741250"/>
              <a:chExt cx="95100" cy="775700"/>
            </a:xfrm>
          </p:grpSpPr>
          <p:sp>
            <p:nvSpPr>
              <p:cNvPr id="430" name="Google Shape;430;p28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8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8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8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8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9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3581700" cy="30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38" name="Google Shape;438;p29"/>
          <p:cNvSpPr txBox="1">
            <a:spLocks noGrp="1"/>
          </p:cNvSpPr>
          <p:nvPr>
            <p:ph type="body" idx="2"/>
          </p:nvPr>
        </p:nvSpPr>
        <p:spPr>
          <a:xfrm>
            <a:off x="4842150" y="1203200"/>
            <a:ext cx="3581700" cy="13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 u="sng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439" name="Google Shape;439;p29"/>
          <p:cNvGrpSpPr/>
          <p:nvPr/>
        </p:nvGrpSpPr>
        <p:grpSpPr>
          <a:xfrm flipH="1">
            <a:off x="-1195137" y="445013"/>
            <a:ext cx="1511700" cy="1511700"/>
            <a:chOff x="1371600" y="-1066800"/>
            <a:chExt cx="1511700" cy="1511700"/>
          </a:xfrm>
        </p:grpSpPr>
        <p:sp>
          <p:nvSpPr>
            <p:cNvPr id="440" name="Google Shape;440;p29"/>
            <p:cNvSpPr/>
            <p:nvPr/>
          </p:nvSpPr>
          <p:spPr>
            <a:xfrm>
              <a:off x="1371600" y="-1066800"/>
              <a:ext cx="1511700" cy="15117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1568850" y="-869550"/>
              <a:ext cx="1117200" cy="1117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1847850" y="-590550"/>
              <a:ext cx="559200" cy="559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29"/>
          <p:cNvSpPr/>
          <p:nvPr/>
        </p:nvSpPr>
        <p:spPr>
          <a:xfrm flipH="1">
            <a:off x="-240511" y="4569925"/>
            <a:ext cx="477600" cy="477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9"/>
          <p:cNvSpPr/>
          <p:nvPr/>
        </p:nvSpPr>
        <p:spPr>
          <a:xfrm rot="-1799836" flipH="1">
            <a:off x="8329104" y="-901330"/>
            <a:ext cx="2030572" cy="1113365"/>
          </a:xfrm>
          <a:custGeom>
            <a:avLst/>
            <a:gdLst/>
            <a:ahLst/>
            <a:cxnLst/>
            <a:rect l="l" t="t" r="r" b="b"/>
            <a:pathLst>
              <a:path w="125411" h="68763" extrusionOk="0">
                <a:moveTo>
                  <a:pt x="27161" y="0"/>
                </a:moveTo>
                <a:cubicBezTo>
                  <a:pt x="16479" y="0"/>
                  <a:pt x="6662" y="7073"/>
                  <a:pt x="3653" y="17860"/>
                </a:cubicBezTo>
                <a:cubicBezTo>
                  <a:pt x="1" y="30853"/>
                  <a:pt x="7605" y="44325"/>
                  <a:pt x="20598" y="47978"/>
                </a:cubicBezTo>
                <a:lnTo>
                  <a:pt x="91641" y="67856"/>
                </a:lnTo>
                <a:cubicBezTo>
                  <a:pt x="93839" y="68470"/>
                  <a:pt x="96052" y="68762"/>
                  <a:pt x="98229" y="68762"/>
                </a:cubicBezTo>
                <a:cubicBezTo>
                  <a:pt x="108919" y="68762"/>
                  <a:pt x="118748" y="61707"/>
                  <a:pt x="121759" y="50912"/>
                </a:cubicBezTo>
                <a:cubicBezTo>
                  <a:pt x="125411" y="37919"/>
                  <a:pt x="117807" y="24418"/>
                  <a:pt x="104814" y="20794"/>
                </a:cubicBezTo>
                <a:lnTo>
                  <a:pt x="33770" y="916"/>
                </a:lnTo>
                <a:cubicBezTo>
                  <a:pt x="31565" y="296"/>
                  <a:pt x="29345" y="0"/>
                  <a:pt x="271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29"/>
          <p:cNvGrpSpPr/>
          <p:nvPr/>
        </p:nvGrpSpPr>
        <p:grpSpPr>
          <a:xfrm>
            <a:off x="7493542" y="2156736"/>
            <a:ext cx="3701680" cy="4234399"/>
            <a:chOff x="7493542" y="2156736"/>
            <a:chExt cx="3701680" cy="4234399"/>
          </a:xfrm>
        </p:grpSpPr>
        <p:sp>
          <p:nvSpPr>
            <p:cNvPr id="446" name="Google Shape;446;p29"/>
            <p:cNvSpPr/>
            <p:nvPr/>
          </p:nvSpPr>
          <p:spPr>
            <a:xfrm rot="-1799805" flipH="1">
              <a:off x="7721090" y="3918683"/>
              <a:ext cx="3246582" cy="1780105"/>
            </a:xfrm>
            <a:custGeom>
              <a:avLst/>
              <a:gdLst/>
              <a:ahLst/>
              <a:cxnLst/>
              <a:rect l="l" t="t" r="r" b="b"/>
              <a:pathLst>
                <a:path w="125411" h="68763" extrusionOk="0">
                  <a:moveTo>
                    <a:pt x="27161" y="0"/>
                  </a:moveTo>
                  <a:cubicBezTo>
                    <a:pt x="16479" y="0"/>
                    <a:pt x="6662" y="7073"/>
                    <a:pt x="3653" y="17860"/>
                  </a:cubicBezTo>
                  <a:cubicBezTo>
                    <a:pt x="1" y="30853"/>
                    <a:pt x="7605" y="44325"/>
                    <a:pt x="20598" y="47978"/>
                  </a:cubicBezTo>
                  <a:lnTo>
                    <a:pt x="91641" y="67856"/>
                  </a:lnTo>
                  <a:cubicBezTo>
                    <a:pt x="93839" y="68470"/>
                    <a:pt x="96052" y="68762"/>
                    <a:pt x="98229" y="68762"/>
                  </a:cubicBezTo>
                  <a:cubicBezTo>
                    <a:pt x="108919" y="68762"/>
                    <a:pt x="118748" y="61707"/>
                    <a:pt x="121759" y="50912"/>
                  </a:cubicBezTo>
                  <a:cubicBezTo>
                    <a:pt x="125411" y="37919"/>
                    <a:pt x="117807" y="24418"/>
                    <a:pt x="104814" y="20794"/>
                  </a:cubicBezTo>
                  <a:lnTo>
                    <a:pt x="33770" y="916"/>
                  </a:lnTo>
                  <a:cubicBezTo>
                    <a:pt x="31565" y="296"/>
                    <a:pt x="29345" y="0"/>
                    <a:pt x="2716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29"/>
            <p:cNvGrpSpPr/>
            <p:nvPr/>
          </p:nvGrpSpPr>
          <p:grpSpPr>
            <a:xfrm rot="2700000" flipH="1">
              <a:off x="8628958" y="3362460"/>
              <a:ext cx="73782" cy="601817"/>
              <a:chOff x="7681975" y="741250"/>
              <a:chExt cx="95100" cy="775700"/>
            </a:xfrm>
          </p:grpSpPr>
          <p:sp>
            <p:nvSpPr>
              <p:cNvPr id="448" name="Google Shape;448;p29"/>
              <p:cNvSpPr/>
              <p:nvPr/>
            </p:nvSpPr>
            <p:spPr>
              <a:xfrm>
                <a:off x="7681975" y="7412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7681975" y="91140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7681975" y="10815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7681975" y="125170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7681975" y="1421850"/>
                <a:ext cx="95100" cy="9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" name="Google Shape;453;p29"/>
            <p:cNvSpPr/>
            <p:nvPr/>
          </p:nvSpPr>
          <p:spPr>
            <a:xfrm rot="2700000" flipH="1">
              <a:off x="9584138" y="1874989"/>
              <a:ext cx="450596" cy="301172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0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0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>
            <a:spLocks noGrp="1"/>
          </p:cNvSpPr>
          <p:nvPr>
            <p:ph type="ctrTitle"/>
          </p:nvPr>
        </p:nvSpPr>
        <p:spPr>
          <a:xfrm>
            <a:off x="713225" y="911388"/>
            <a:ext cx="4158300" cy="24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latin typeface="Do Hyeon"/>
                <a:ea typeface="Do Hyeon"/>
                <a:cs typeface="Do Hyeon"/>
                <a:sym typeface="Do Hyeon"/>
              </a:rPr>
              <a:t>6aa (육아)</a:t>
            </a:r>
            <a:endParaRPr sz="4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>
                <a:latin typeface="Do Hyeon"/>
                <a:ea typeface="Do Hyeon"/>
                <a:cs typeface="Do Hyeon"/>
                <a:sym typeface="Do Hyeon"/>
              </a:rPr>
              <a:t>IoT 시스템</a:t>
            </a:r>
            <a:endParaRPr sz="4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1" name="Google Shape;461;p31"/>
          <p:cNvSpPr txBox="1">
            <a:spLocks noGrp="1"/>
          </p:cNvSpPr>
          <p:nvPr>
            <p:ph type="subTitle" idx="1"/>
          </p:nvPr>
        </p:nvSpPr>
        <p:spPr>
          <a:xfrm>
            <a:off x="713225" y="3484136"/>
            <a:ext cx="41583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Jua"/>
              <a:buChar char="-"/>
            </a:pPr>
            <a:r>
              <a:rPr lang="ko">
                <a:latin typeface="Jua"/>
                <a:ea typeface="Jua"/>
                <a:cs typeface="Jua"/>
                <a:sym typeface="Jua"/>
              </a:rPr>
              <a:t>나준환</a:t>
            </a:r>
            <a:endParaRPr>
              <a:latin typeface="Jua"/>
              <a:ea typeface="Jua"/>
              <a:cs typeface="Jua"/>
              <a:sym typeface="Ju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Jua"/>
              <a:buChar char="-"/>
            </a:pPr>
            <a:r>
              <a:rPr lang="ko">
                <a:latin typeface="Jua"/>
                <a:ea typeface="Jua"/>
                <a:cs typeface="Jua"/>
                <a:sym typeface="Jua"/>
              </a:rPr>
              <a:t>정우택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462" name="Google Shape;462;p31"/>
          <p:cNvGrpSpPr/>
          <p:nvPr/>
        </p:nvGrpSpPr>
        <p:grpSpPr>
          <a:xfrm>
            <a:off x="4947725" y="597425"/>
            <a:ext cx="1958738" cy="3881125"/>
            <a:chOff x="4947725" y="597425"/>
            <a:chExt cx="1958738" cy="3881125"/>
          </a:xfrm>
        </p:grpSpPr>
        <p:grpSp>
          <p:nvGrpSpPr>
            <p:cNvPr id="463" name="Google Shape;463;p31"/>
            <p:cNvGrpSpPr/>
            <p:nvPr/>
          </p:nvGrpSpPr>
          <p:grpSpPr>
            <a:xfrm>
              <a:off x="4947725" y="597425"/>
              <a:ext cx="1511700" cy="1511700"/>
              <a:chOff x="1371600" y="-1066800"/>
              <a:chExt cx="1511700" cy="1511700"/>
            </a:xfrm>
          </p:grpSpPr>
          <p:sp>
            <p:nvSpPr>
              <p:cNvPr id="464" name="Google Shape;464;p31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1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7" name="Google Shape;467;p31"/>
            <p:cNvSpPr/>
            <p:nvPr/>
          </p:nvSpPr>
          <p:spPr>
            <a:xfrm>
              <a:off x="5001463" y="2573550"/>
              <a:ext cx="1905000" cy="190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31"/>
          <p:cNvGrpSpPr/>
          <p:nvPr/>
        </p:nvGrpSpPr>
        <p:grpSpPr>
          <a:xfrm rot="-2700000">
            <a:off x="8246498" y="1052373"/>
            <a:ext cx="73782" cy="601817"/>
            <a:chOff x="7681975" y="741250"/>
            <a:chExt cx="95100" cy="775700"/>
          </a:xfrm>
        </p:grpSpPr>
        <p:sp>
          <p:nvSpPr>
            <p:cNvPr id="470" name="Google Shape;470;p31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31"/>
          <p:cNvGrpSpPr/>
          <p:nvPr/>
        </p:nvGrpSpPr>
        <p:grpSpPr>
          <a:xfrm>
            <a:off x="4792125" y="1899775"/>
            <a:ext cx="3345825" cy="1913825"/>
            <a:chOff x="4792125" y="1899775"/>
            <a:chExt cx="3345825" cy="1913825"/>
          </a:xfrm>
        </p:grpSpPr>
        <p:sp>
          <p:nvSpPr>
            <p:cNvPr id="476" name="Google Shape;476;p31"/>
            <p:cNvSpPr/>
            <p:nvPr/>
          </p:nvSpPr>
          <p:spPr>
            <a:xfrm>
              <a:off x="7562850" y="3238500"/>
              <a:ext cx="575100" cy="57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4792125" y="1899775"/>
              <a:ext cx="155700" cy="155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806C93-4DF7-BA57-CC5E-2D68D86C79EE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모듈 별 역할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1" name="Google Shape;601;p41"/>
          <p:cNvSpPr txBox="1">
            <a:spLocks noGrp="1"/>
          </p:cNvSpPr>
          <p:nvPr>
            <p:ph type="title"/>
          </p:nvPr>
        </p:nvSpPr>
        <p:spPr>
          <a:xfrm>
            <a:off x="720000" y="1623550"/>
            <a:ext cx="2263200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QM6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2" name="Google Shape;602;p41"/>
          <p:cNvSpPr txBox="1">
            <a:spLocks noGrp="1"/>
          </p:cNvSpPr>
          <p:nvPr>
            <p:ph type="title" idx="2"/>
          </p:nvPr>
        </p:nvSpPr>
        <p:spPr>
          <a:xfrm>
            <a:off x="3440400" y="1623550"/>
            <a:ext cx="2263200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     LCD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3" name="Google Shape;603;p41"/>
          <p:cNvSpPr txBox="1">
            <a:spLocks noGrp="1"/>
          </p:cNvSpPr>
          <p:nvPr>
            <p:ph type="subTitle" idx="1"/>
          </p:nvPr>
        </p:nvSpPr>
        <p:spPr>
          <a:xfrm>
            <a:off x="720000" y="2089575"/>
            <a:ext cx="22632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latin typeface="Jua"/>
                <a:ea typeface="Jua"/>
                <a:cs typeface="Jua"/>
                <a:sym typeface="Jua"/>
              </a:rPr>
              <a:t>오물(배변,소변) 감지</a:t>
            </a:r>
            <a:endParaRPr b="1"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04" name="Google Shape;604;p41"/>
          <p:cNvSpPr txBox="1">
            <a:spLocks noGrp="1"/>
          </p:cNvSpPr>
          <p:nvPr>
            <p:ph type="title" idx="9"/>
          </p:nvPr>
        </p:nvSpPr>
        <p:spPr>
          <a:xfrm>
            <a:off x="6160935" y="1623550"/>
            <a:ext cx="2263200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DS18B20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5" name="Google Shape;605;p41"/>
          <p:cNvSpPr txBox="1">
            <a:spLocks noGrp="1"/>
          </p:cNvSpPr>
          <p:nvPr>
            <p:ph type="subTitle" idx="3"/>
          </p:nvPr>
        </p:nvSpPr>
        <p:spPr>
          <a:xfrm>
            <a:off x="3440400" y="2089575"/>
            <a:ext cx="22632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Jua"/>
                <a:ea typeface="Jua"/>
                <a:cs typeface="Jua"/>
                <a:sym typeface="Jua"/>
              </a:rPr>
              <a:t>센서값 출력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06" name="Google Shape;606;p41"/>
          <p:cNvSpPr txBox="1">
            <a:spLocks noGrp="1"/>
          </p:cNvSpPr>
          <p:nvPr>
            <p:ph type="title" idx="4"/>
          </p:nvPr>
        </p:nvSpPr>
        <p:spPr>
          <a:xfrm>
            <a:off x="720000" y="3484975"/>
            <a:ext cx="2263200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Water_Level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7" name="Google Shape;607;p41"/>
          <p:cNvSpPr txBox="1">
            <a:spLocks noGrp="1"/>
          </p:cNvSpPr>
          <p:nvPr>
            <p:ph type="title" idx="5"/>
          </p:nvPr>
        </p:nvSpPr>
        <p:spPr>
          <a:xfrm>
            <a:off x="3440400" y="3484975"/>
            <a:ext cx="2263200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esp-01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8" name="Google Shape;608;p41"/>
          <p:cNvSpPr txBox="1">
            <a:spLocks noGrp="1"/>
          </p:cNvSpPr>
          <p:nvPr>
            <p:ph type="subTitle" idx="6"/>
          </p:nvPr>
        </p:nvSpPr>
        <p:spPr>
          <a:xfrm>
            <a:off x="720000" y="3950875"/>
            <a:ext cx="22632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latin typeface="Jua"/>
                <a:ea typeface="Jua"/>
                <a:cs typeface="Jua"/>
                <a:sym typeface="Jua"/>
              </a:rPr>
              <a:t>물 수위 감지 </a:t>
            </a:r>
            <a:endParaRPr b="1"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09" name="Google Shape;609;p41"/>
          <p:cNvSpPr txBox="1">
            <a:spLocks noGrp="1"/>
          </p:cNvSpPr>
          <p:nvPr>
            <p:ph type="subTitle" idx="7"/>
          </p:nvPr>
        </p:nvSpPr>
        <p:spPr>
          <a:xfrm>
            <a:off x="3440400" y="3950875"/>
            <a:ext cx="22632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b="1">
                <a:latin typeface="Jua"/>
                <a:ea typeface="Jua"/>
                <a:cs typeface="Jua"/>
                <a:sym typeface="Jua"/>
              </a:rPr>
              <a:t>와이파이 연결 </a:t>
            </a:r>
            <a:endParaRPr sz="15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0" name="Google Shape;610;p41"/>
          <p:cNvSpPr txBox="1">
            <a:spLocks noGrp="1"/>
          </p:cNvSpPr>
          <p:nvPr>
            <p:ph type="subTitle" idx="13"/>
          </p:nvPr>
        </p:nvSpPr>
        <p:spPr>
          <a:xfrm>
            <a:off x="6160935" y="2089575"/>
            <a:ext cx="22632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Jua"/>
                <a:ea typeface="Jua"/>
                <a:cs typeface="Jua"/>
                <a:sym typeface="Jua"/>
              </a:rPr>
              <a:t>물 온도 측정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11" name="Google Shape;611;p41"/>
          <p:cNvSpPr txBox="1">
            <a:spLocks noGrp="1"/>
          </p:cNvSpPr>
          <p:nvPr>
            <p:ph type="title" idx="14"/>
          </p:nvPr>
        </p:nvSpPr>
        <p:spPr>
          <a:xfrm>
            <a:off x="6313335" y="3484975"/>
            <a:ext cx="2263200" cy="54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  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   DTH11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12" name="Google Shape;612;p41"/>
          <p:cNvSpPr txBox="1">
            <a:spLocks noGrp="1"/>
          </p:cNvSpPr>
          <p:nvPr>
            <p:ph type="subTitle" idx="15"/>
          </p:nvPr>
        </p:nvSpPr>
        <p:spPr>
          <a:xfrm>
            <a:off x="6160935" y="3950875"/>
            <a:ext cx="22632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latin typeface="Jua"/>
                <a:ea typeface="Jua"/>
                <a:cs typeface="Jua"/>
                <a:sym typeface="Jua"/>
              </a:rPr>
              <a:t>방 안 온습도 측정</a:t>
            </a:r>
            <a:endParaRPr b="1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13" name="Google Shape;6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138" y="3092925"/>
            <a:ext cx="805844" cy="4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698" y="1069850"/>
            <a:ext cx="893375" cy="68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750" y="3039000"/>
            <a:ext cx="1023550" cy="4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5313" y="1125775"/>
            <a:ext cx="893375" cy="5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5833" y="1116391"/>
            <a:ext cx="893376" cy="59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1"/>
          <p:cNvPicPr preferRelativeResize="0"/>
          <p:nvPr/>
        </p:nvPicPr>
        <p:blipFill rotWithShape="1">
          <a:blip r:embed="rId8">
            <a:alphaModFix/>
          </a:blip>
          <a:srcRect t="11903" b="17285"/>
          <a:stretch/>
        </p:blipFill>
        <p:spPr>
          <a:xfrm>
            <a:off x="6415650" y="2975700"/>
            <a:ext cx="1753751" cy="6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"/>
          <p:cNvSpPr txBox="1">
            <a:spLocks noGrp="1"/>
          </p:cNvSpPr>
          <p:nvPr>
            <p:ph type="title"/>
          </p:nvPr>
        </p:nvSpPr>
        <p:spPr>
          <a:xfrm>
            <a:off x="4056075" y="1790000"/>
            <a:ext cx="4371000" cy="11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작업 과정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24" name="Google Shape;624;p42"/>
          <p:cNvSpPr/>
          <p:nvPr/>
        </p:nvSpPr>
        <p:spPr>
          <a:xfrm>
            <a:off x="952500" y="3409950"/>
            <a:ext cx="575100" cy="57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2"/>
          <p:cNvSpPr/>
          <p:nvPr/>
        </p:nvSpPr>
        <p:spPr>
          <a:xfrm>
            <a:off x="3157225" y="911400"/>
            <a:ext cx="263100" cy="26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42"/>
          <p:cNvGrpSpPr/>
          <p:nvPr/>
        </p:nvGrpSpPr>
        <p:grpSpPr>
          <a:xfrm rot="-2700000">
            <a:off x="1203160" y="4267960"/>
            <a:ext cx="73782" cy="601817"/>
            <a:chOff x="7681975" y="741250"/>
            <a:chExt cx="95100" cy="775700"/>
          </a:xfrm>
        </p:grpSpPr>
        <p:sp>
          <p:nvSpPr>
            <p:cNvPr id="627" name="Google Shape;627;p42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스마트 기저귀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37" name="Google Shape;6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674" y="1126325"/>
            <a:ext cx="5797425" cy="37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스마트 기저귀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43" name="Google Shape;6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25" y="2054950"/>
            <a:ext cx="436245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4"/>
          <p:cNvPicPr preferRelativeResize="0"/>
          <p:nvPr/>
        </p:nvPicPr>
        <p:blipFill rotWithShape="1">
          <a:blip r:embed="rId4">
            <a:alphaModFix/>
          </a:blip>
          <a:srcRect b="47481"/>
          <a:stretch/>
        </p:blipFill>
        <p:spPr>
          <a:xfrm>
            <a:off x="787225" y="1650950"/>
            <a:ext cx="2628900" cy="2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3;p41">
            <a:extLst>
              <a:ext uri="{FF2B5EF4-FFF2-40B4-BE49-F238E27FC236}">
                <a16:creationId xmlns:a16="http://schemas.microsoft.com/office/drawing/2014/main" id="{B44120A1-2ED1-8E4E-B3C8-CCF9194A65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22490" y="2262750"/>
            <a:ext cx="22632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아날로그 핀 입력</a:t>
            </a:r>
            <a:endParaRPr lang="en-US" altLang="ko-KR" dirty="0"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Jua"/>
                <a:ea typeface="Jua"/>
                <a:cs typeface="Jua"/>
                <a:sym typeface="Jua"/>
              </a:rPr>
              <a:t>-&gt; 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서버로 전송</a:t>
            </a:r>
            <a:endParaRPr dirty="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스마트 목욕물 온도 조절기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50" name="Google Shape;650;p45"/>
          <p:cNvSpPr txBox="1">
            <a:spLocks noGrp="1"/>
          </p:cNvSpPr>
          <p:nvPr>
            <p:ph type="title"/>
          </p:nvPr>
        </p:nvSpPr>
        <p:spPr>
          <a:xfrm>
            <a:off x="1742600" y="2664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회로도넣기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51" name="Google Shape;6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718" y="1150225"/>
            <a:ext cx="6208550" cy="36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6"/>
          <p:cNvSpPr txBox="1">
            <a:spLocks noGrp="1"/>
          </p:cNvSpPr>
          <p:nvPr>
            <p:ph type="title"/>
          </p:nvPr>
        </p:nvSpPr>
        <p:spPr>
          <a:xfrm>
            <a:off x="720000" y="209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스마트 목욕물 온도 조절기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57" name="Google Shape;6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00" y="1851075"/>
            <a:ext cx="7764826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00" y="1206425"/>
            <a:ext cx="27622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스마트 보일러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1742600" y="2664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회로도넣기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65" name="Google Shape;6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550" y="962875"/>
            <a:ext cx="6062374" cy="40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스마트 보일러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71" name="Google Shape;6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98" y="1145650"/>
            <a:ext cx="5781675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03;p41">
            <a:extLst>
              <a:ext uri="{FF2B5EF4-FFF2-40B4-BE49-F238E27FC236}">
                <a16:creationId xmlns:a16="http://schemas.microsoft.com/office/drawing/2014/main" id="{6A9E6FA0-858C-67ED-9E9C-57DC0F746A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15789" y="1939999"/>
            <a:ext cx="2901330" cy="98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Jua"/>
                <a:ea typeface="Jua"/>
                <a:cs typeface="Jua"/>
                <a:sym typeface="Jua"/>
              </a:rPr>
              <a:t>DHT11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로 </a:t>
            </a:r>
            <a:r>
              <a:rPr lang="ko-KR" altLang="en-US" dirty="0" err="1">
                <a:latin typeface="Jua"/>
                <a:ea typeface="Jua"/>
                <a:cs typeface="Jua"/>
                <a:sym typeface="Jua"/>
              </a:rPr>
              <a:t>온습도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 측정</a:t>
            </a:r>
            <a:endParaRPr lang="en-US" altLang="ko-KR" dirty="0">
              <a:latin typeface="Jua"/>
              <a:ea typeface="Jua"/>
              <a:cs typeface="Jua"/>
              <a:sym typeface="Jua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è"/>
            </a:pPr>
            <a:endParaRPr lang="en-US" altLang="ko-KR" dirty="0">
              <a:latin typeface="Jua"/>
              <a:ea typeface="Jua"/>
              <a:cs typeface="Jua"/>
              <a:sym typeface="Jua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è"/>
            </a:pPr>
            <a:r>
              <a:rPr lang="en-US" altLang="ko-KR" dirty="0">
                <a:latin typeface="Jua"/>
                <a:ea typeface="Jua"/>
                <a:cs typeface="Jua"/>
                <a:sym typeface="Jua"/>
              </a:rPr>
              <a:t>Target 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온도에 도달하도록 온도 조절</a:t>
            </a:r>
            <a:endParaRPr dirty="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스마트 보일러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" name="Google Shape;603;p41">
            <a:extLst>
              <a:ext uri="{FF2B5EF4-FFF2-40B4-BE49-F238E27FC236}">
                <a16:creationId xmlns:a16="http://schemas.microsoft.com/office/drawing/2014/main" id="{6A9E6FA0-858C-67ED-9E9C-57DC0F746A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15789" y="1939999"/>
            <a:ext cx="2901330" cy="98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Jua"/>
                <a:ea typeface="Jua"/>
                <a:cs typeface="Jua"/>
                <a:sym typeface="Jua"/>
              </a:rPr>
              <a:t>DHT11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로 </a:t>
            </a:r>
            <a:r>
              <a:rPr lang="ko-KR" altLang="en-US" dirty="0" err="1">
                <a:latin typeface="Jua"/>
                <a:ea typeface="Jua"/>
                <a:cs typeface="Jua"/>
                <a:sym typeface="Jua"/>
              </a:rPr>
              <a:t>온습도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 측정</a:t>
            </a:r>
            <a:endParaRPr lang="en-US" altLang="ko-KR" dirty="0">
              <a:latin typeface="Jua"/>
              <a:ea typeface="Jua"/>
              <a:cs typeface="Jua"/>
              <a:sym typeface="Jua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è"/>
            </a:pPr>
            <a:endParaRPr lang="en-US" altLang="ko-KR" dirty="0">
              <a:latin typeface="Jua"/>
              <a:ea typeface="Jua"/>
              <a:cs typeface="Jua"/>
              <a:sym typeface="Jua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è"/>
            </a:pPr>
            <a:r>
              <a:rPr lang="en-US" altLang="ko-KR" dirty="0">
                <a:latin typeface="Jua"/>
                <a:ea typeface="Jua"/>
                <a:cs typeface="Jua"/>
                <a:sym typeface="Jua"/>
              </a:rPr>
              <a:t>Target 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온도에 도달하도록 온도 조절</a:t>
            </a:r>
            <a:endParaRPr dirty="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DEA4DE-7C82-0FF1-161C-FCC92187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88" y="1690564"/>
            <a:ext cx="2619741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1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스마트 보일러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" name="Google Shape;603;p41">
            <a:extLst>
              <a:ext uri="{FF2B5EF4-FFF2-40B4-BE49-F238E27FC236}">
                <a16:creationId xmlns:a16="http://schemas.microsoft.com/office/drawing/2014/main" id="{6A9E6FA0-858C-67ED-9E9C-57DC0F746A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34265" y="1939998"/>
            <a:ext cx="2901330" cy="988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Jua"/>
                <a:ea typeface="Jua"/>
                <a:cs typeface="Jua"/>
                <a:sym typeface="Jua"/>
              </a:rPr>
              <a:t>DHT11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로 </a:t>
            </a:r>
            <a:r>
              <a:rPr lang="ko-KR" altLang="en-US" dirty="0" err="1">
                <a:latin typeface="Jua"/>
                <a:ea typeface="Jua"/>
                <a:cs typeface="Jua"/>
                <a:sym typeface="Jua"/>
              </a:rPr>
              <a:t>온습도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 측정</a:t>
            </a:r>
            <a:endParaRPr lang="en-US" altLang="ko-KR" dirty="0">
              <a:latin typeface="Jua"/>
              <a:ea typeface="Jua"/>
              <a:cs typeface="Jua"/>
              <a:sym typeface="Jua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è"/>
            </a:pPr>
            <a:endParaRPr lang="en-US" altLang="ko-KR" dirty="0">
              <a:latin typeface="Jua"/>
              <a:ea typeface="Jua"/>
              <a:cs typeface="Jua"/>
              <a:sym typeface="Jua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è"/>
            </a:pPr>
            <a:r>
              <a:rPr lang="en-US" altLang="ko-KR" dirty="0">
                <a:latin typeface="Jua"/>
                <a:ea typeface="Jua"/>
                <a:cs typeface="Jua"/>
                <a:sym typeface="Jua"/>
              </a:rPr>
              <a:t>Target </a:t>
            </a:r>
            <a:r>
              <a:rPr lang="ko-KR" altLang="en-US" dirty="0">
                <a:latin typeface="Jua"/>
                <a:ea typeface="Jua"/>
                <a:cs typeface="Jua"/>
                <a:sym typeface="Jua"/>
              </a:rPr>
              <a:t>온도에 도달하도록 온도 조절</a:t>
            </a:r>
            <a:endParaRPr dirty="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03035F-1779-A19B-B7CD-91E3017B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94" y="3936326"/>
            <a:ext cx="3820058" cy="1028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131156-3B5D-9B1F-9362-1A6DFA62E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42" y="1057859"/>
            <a:ext cx="518232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3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"/>
          <p:cNvSpPr txBox="1">
            <a:spLocks noGrp="1"/>
          </p:cNvSpPr>
          <p:nvPr>
            <p:ph type="title" idx="14"/>
          </p:nvPr>
        </p:nvSpPr>
        <p:spPr>
          <a:xfrm>
            <a:off x="4932575" y="1595350"/>
            <a:ext cx="77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02</a:t>
            </a:r>
            <a:endParaRPr/>
          </a:p>
        </p:txBody>
      </p:sp>
      <p:sp>
        <p:nvSpPr>
          <p:cNvPr id="483" name="Google Shape;483;p32"/>
          <p:cNvSpPr txBox="1">
            <a:spLocks noGrp="1"/>
          </p:cNvSpPr>
          <p:nvPr>
            <p:ph type="title" idx="15"/>
          </p:nvPr>
        </p:nvSpPr>
        <p:spPr>
          <a:xfrm>
            <a:off x="4932575" y="3119850"/>
            <a:ext cx="77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04</a:t>
            </a:r>
            <a:endParaRPr/>
          </a:p>
        </p:txBody>
      </p:sp>
      <p:sp>
        <p:nvSpPr>
          <p:cNvPr id="484" name="Google Shape;484;p32"/>
          <p:cNvSpPr txBox="1">
            <a:spLocks noGrp="1"/>
          </p:cNvSpPr>
          <p:nvPr>
            <p:ph type="title" idx="13"/>
          </p:nvPr>
        </p:nvSpPr>
        <p:spPr>
          <a:xfrm>
            <a:off x="720000" y="3119850"/>
            <a:ext cx="77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03</a:t>
            </a:r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title" idx="9"/>
          </p:nvPr>
        </p:nvSpPr>
        <p:spPr>
          <a:xfrm>
            <a:off x="720000" y="1595350"/>
            <a:ext cx="775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01</a:t>
            </a:r>
            <a:endParaRPr/>
          </a:p>
        </p:txBody>
      </p:sp>
      <p:sp>
        <p:nvSpPr>
          <p:cNvPr id="486" name="Google Shape;48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87" name="Google Shape;487;p32"/>
          <p:cNvSpPr txBox="1">
            <a:spLocks noGrp="1"/>
          </p:cNvSpPr>
          <p:nvPr>
            <p:ph type="title" idx="2"/>
          </p:nvPr>
        </p:nvSpPr>
        <p:spPr>
          <a:xfrm>
            <a:off x="1495750" y="1595350"/>
            <a:ext cx="27186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88" name="Google Shape;488;p32"/>
          <p:cNvSpPr txBox="1">
            <a:spLocks noGrp="1"/>
          </p:cNvSpPr>
          <p:nvPr>
            <p:ph type="title" idx="3"/>
          </p:nvPr>
        </p:nvSpPr>
        <p:spPr>
          <a:xfrm>
            <a:off x="5708375" y="1595350"/>
            <a:ext cx="27186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구조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1" name="Google Shape;491;p32"/>
          <p:cNvSpPr txBox="1">
            <a:spLocks noGrp="1"/>
          </p:cNvSpPr>
          <p:nvPr>
            <p:ph type="title" idx="5"/>
          </p:nvPr>
        </p:nvSpPr>
        <p:spPr>
          <a:xfrm>
            <a:off x="1495750" y="3119825"/>
            <a:ext cx="27186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Do Hyeon"/>
                <a:ea typeface="Do Hyeon"/>
                <a:cs typeface="Do Hyeon"/>
                <a:sym typeface="Do Hyeon"/>
              </a:rPr>
              <a:t>작업 과정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2" name="Google Shape;492;p32"/>
          <p:cNvSpPr txBox="1">
            <a:spLocks noGrp="1"/>
          </p:cNvSpPr>
          <p:nvPr>
            <p:ph type="title" idx="6"/>
          </p:nvPr>
        </p:nvSpPr>
        <p:spPr>
          <a:xfrm>
            <a:off x="5708375" y="3119825"/>
            <a:ext cx="27186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결론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latin typeface="Do Hyeon"/>
                <a:ea typeface="Do Hyeon"/>
                <a:cs typeface="Do Hyeon"/>
                <a:sym typeface="Do Hyeon"/>
              </a:rPr>
              <a:t>IoT 서버(sql_client.c)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77" name="Google Shape;6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350" y="1123500"/>
            <a:ext cx="606005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dirty="0">
                <a:latin typeface="Do Hyeon"/>
                <a:ea typeface="Do Hyeon"/>
                <a:cs typeface="Do Hyeon"/>
                <a:sym typeface="Do Hyeon"/>
              </a:rPr>
              <a:t>IoT 서버(</a:t>
            </a:r>
            <a:r>
              <a:rPr lang="en-US" altLang="ko-KR" sz="2500" dirty="0" err="1">
                <a:latin typeface="Do Hyeon"/>
                <a:ea typeface="Do Hyeon"/>
                <a:cs typeface="Do Hyeon"/>
                <a:sym typeface="Do Hyeon"/>
              </a:rPr>
              <a:t>iot_server.c</a:t>
            </a:r>
            <a:r>
              <a:rPr lang="ko" sz="2500" dirty="0">
                <a:latin typeface="Do Hyeon"/>
                <a:ea typeface="Do Hyeon"/>
                <a:cs typeface="Do Hyeon"/>
                <a:sym typeface="Do Hyeon"/>
              </a:rPr>
              <a:t>)</a:t>
            </a:r>
            <a:endParaRPr sz="25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" name="Google Shape;608;p41">
            <a:extLst>
              <a:ext uri="{FF2B5EF4-FFF2-40B4-BE49-F238E27FC236}">
                <a16:creationId xmlns:a16="http://schemas.microsoft.com/office/drawing/2014/main" id="{BBD393D7-69B9-AF53-9006-165CA7E0978E}"/>
              </a:ext>
            </a:extLst>
          </p:cNvPr>
          <p:cNvSpPr txBox="1">
            <a:spLocks/>
          </p:cNvSpPr>
          <p:nvPr/>
        </p:nvSpPr>
        <p:spPr>
          <a:xfrm>
            <a:off x="458743" y="1553040"/>
            <a:ext cx="4525768" cy="114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Arial"/>
              <a:buNone/>
              <a:defRPr sz="10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endParaRPr lang="ko-KR" altLang="en-US" sz="1600" dirty="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74C939-4058-7FB6-E5C5-8DCDB61C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627" y="1085440"/>
            <a:ext cx="3477110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22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0"/>
          <p:cNvSpPr txBox="1">
            <a:spLocks noGrp="1"/>
          </p:cNvSpPr>
          <p:nvPr>
            <p:ph type="title"/>
          </p:nvPr>
        </p:nvSpPr>
        <p:spPr>
          <a:xfrm>
            <a:off x="637025" y="-87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시연 영상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" name="최종영상">
            <a:hlinkClick r:id="" action="ppaction://media"/>
            <a:extLst>
              <a:ext uri="{FF2B5EF4-FFF2-40B4-BE49-F238E27FC236}">
                <a16:creationId xmlns:a16="http://schemas.microsoft.com/office/drawing/2014/main" id="{11F7C8B4-E5B3-34A6-6FEE-B1FF5D75D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5639" y="416647"/>
            <a:ext cx="8284602" cy="4660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51"/>
          <p:cNvPicPr preferRelativeResize="0"/>
          <p:nvPr/>
        </p:nvPicPr>
        <p:blipFill rotWithShape="1">
          <a:blip r:embed="rId3">
            <a:alphaModFix/>
          </a:blip>
          <a:srcRect t="24219" b="32777"/>
          <a:stretch/>
        </p:blipFill>
        <p:spPr>
          <a:xfrm>
            <a:off x="0" y="1017725"/>
            <a:ext cx="2915151" cy="20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1"/>
          <p:cNvPicPr preferRelativeResize="0"/>
          <p:nvPr/>
        </p:nvPicPr>
        <p:blipFill rotWithShape="1">
          <a:blip r:embed="rId4">
            <a:alphaModFix/>
          </a:blip>
          <a:srcRect t="21859" b="34246"/>
          <a:stretch/>
        </p:blipFill>
        <p:spPr>
          <a:xfrm>
            <a:off x="3070175" y="1017725"/>
            <a:ext cx="2915124" cy="20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51"/>
          <p:cNvPicPr preferRelativeResize="0"/>
          <p:nvPr/>
        </p:nvPicPr>
        <p:blipFill rotWithShape="1">
          <a:blip r:embed="rId5">
            <a:alphaModFix/>
          </a:blip>
          <a:srcRect t="20062" b="36322"/>
          <a:stretch/>
        </p:blipFill>
        <p:spPr>
          <a:xfrm>
            <a:off x="6140325" y="1016325"/>
            <a:ext cx="2851277" cy="20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1"/>
          <p:cNvSpPr txBox="1"/>
          <p:nvPr/>
        </p:nvSpPr>
        <p:spPr>
          <a:xfrm>
            <a:off x="671625" y="3324375"/>
            <a:ext cx="16359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수온 및 수위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테이블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(스마트 목욕물)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2" name="Google Shape;692;p51"/>
          <p:cNvSpPr txBox="1"/>
          <p:nvPr/>
        </p:nvSpPr>
        <p:spPr>
          <a:xfrm>
            <a:off x="3796200" y="3324375"/>
            <a:ext cx="15183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방 안 온습도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테이블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(스마트 보일러)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93" name="Google Shape;693;p51"/>
          <p:cNvSpPr txBox="1"/>
          <p:nvPr/>
        </p:nvSpPr>
        <p:spPr>
          <a:xfrm>
            <a:off x="6960901" y="3324375"/>
            <a:ext cx="15546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가스 센서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테이블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(스마트 기저귀)</a:t>
            </a:r>
            <a:endParaRPr sz="18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2"/>
          <p:cNvSpPr txBox="1">
            <a:spLocks noGrp="1"/>
          </p:cNvSpPr>
          <p:nvPr>
            <p:ph type="title"/>
          </p:nvPr>
        </p:nvSpPr>
        <p:spPr>
          <a:xfrm>
            <a:off x="4056075" y="1790000"/>
            <a:ext cx="4371000" cy="11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결론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99" name="Google Shape;699;p52"/>
          <p:cNvSpPr/>
          <p:nvPr/>
        </p:nvSpPr>
        <p:spPr>
          <a:xfrm>
            <a:off x="3157225" y="911400"/>
            <a:ext cx="263100" cy="263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" name="Google Shape;700;p52"/>
          <p:cNvGrpSpPr/>
          <p:nvPr/>
        </p:nvGrpSpPr>
        <p:grpSpPr>
          <a:xfrm rot="-2700000">
            <a:off x="1203160" y="4267960"/>
            <a:ext cx="73782" cy="601817"/>
            <a:chOff x="7681975" y="741250"/>
            <a:chExt cx="95100" cy="775700"/>
          </a:xfrm>
        </p:grpSpPr>
        <p:sp>
          <p:nvSpPr>
            <p:cNvPr id="701" name="Google Shape;701;p52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2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2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2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2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52"/>
          <p:cNvSpPr/>
          <p:nvPr/>
        </p:nvSpPr>
        <p:spPr>
          <a:xfrm>
            <a:off x="952500" y="3409950"/>
            <a:ext cx="575100" cy="575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결론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3" name="Google Shape;713;p53"/>
          <p:cNvSpPr txBox="1"/>
          <p:nvPr/>
        </p:nvSpPr>
        <p:spPr>
          <a:xfrm>
            <a:off x="720000" y="1069450"/>
            <a:ext cx="804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Jua"/>
              <a:buChar char="-"/>
            </a:pPr>
            <a:r>
              <a:rPr lang="ko" dirty="0">
                <a:solidFill>
                  <a:srgbClr val="0D0D0D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방 온도 확인, 배변 감지, 목욕 물 관리로 육아에 대한 부담을 덜 것으로 기대</a:t>
            </a:r>
            <a:endParaRPr dirty="0">
              <a:solidFill>
                <a:srgbClr val="0D0D0D"/>
              </a:solidFill>
              <a:highlight>
                <a:srgbClr val="FFFFFF"/>
              </a:highlight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Jua"/>
              <a:buChar char="-"/>
            </a:pPr>
            <a:r>
              <a:rPr lang="ko" dirty="0">
                <a:solidFill>
                  <a:srgbClr val="0D0D0D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새로운 모듈을 추가할 수 있도록 확장성 유지</a:t>
            </a:r>
            <a:endParaRPr dirty="0">
              <a:solidFill>
                <a:srgbClr val="0D0D0D"/>
              </a:solidFill>
              <a:highlight>
                <a:srgbClr val="FFFFFF"/>
              </a:highlight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Jua"/>
              <a:buChar char="-"/>
            </a:pPr>
            <a:r>
              <a:rPr lang="ko" dirty="0">
                <a:solidFill>
                  <a:srgbClr val="0D0D0D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데이터를 이용 가능하도록 수신 데이터 로그 저장</a:t>
            </a:r>
            <a:endParaRPr dirty="0">
              <a:solidFill>
                <a:srgbClr val="0D0D0D"/>
              </a:solidFill>
              <a:highlight>
                <a:srgbClr val="FFFFFF"/>
              </a:highlight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14" name="Google Shape;714;p53"/>
          <p:cNvSpPr txBox="1">
            <a:spLocks noGrp="1"/>
          </p:cNvSpPr>
          <p:nvPr>
            <p:ph type="title"/>
          </p:nvPr>
        </p:nvSpPr>
        <p:spPr>
          <a:xfrm>
            <a:off x="768575" y="2081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추후 계획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5" name="Google Shape;715;p53"/>
          <p:cNvSpPr txBox="1"/>
          <p:nvPr/>
        </p:nvSpPr>
        <p:spPr>
          <a:xfrm>
            <a:off x="768575" y="2804200"/>
            <a:ext cx="8044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Jua"/>
              <a:buChar char="-"/>
            </a:pPr>
            <a:r>
              <a:rPr lang="ko" dirty="0">
                <a:solidFill>
                  <a:srgbClr val="0D0D0D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기저귀에서 배변 감지 시 목욕 물을 자동으로 받고, 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온도를 </a:t>
            </a:r>
            <a:r>
              <a:rPr lang="ko" dirty="0">
                <a:solidFill>
                  <a:srgbClr val="0D0D0D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조절하도록 </a:t>
            </a: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실제 작동</a:t>
            </a:r>
            <a:endParaRPr dirty="0">
              <a:solidFill>
                <a:srgbClr val="0D0D0D"/>
              </a:solidFill>
              <a:highlight>
                <a:srgbClr val="FFFFFF"/>
              </a:highlight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Jua"/>
              <a:buChar char="-"/>
            </a:pPr>
            <a:r>
              <a:rPr lang="ko" dirty="0">
                <a:solidFill>
                  <a:srgbClr val="0D0D0D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로그 데이터를 활용하여 사용자에게 최적화된 동작 패턴 제공</a:t>
            </a:r>
            <a:endParaRPr lang="en-US" altLang="ko" dirty="0">
              <a:solidFill>
                <a:srgbClr val="0D0D0D"/>
              </a:solidFill>
              <a:highlight>
                <a:srgbClr val="FFFFFF"/>
              </a:highlight>
              <a:latin typeface="Jua"/>
              <a:ea typeface="Jua"/>
              <a:cs typeface="Jua"/>
              <a:sym typeface="J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Jua"/>
              <a:buChar char="-"/>
            </a:pPr>
            <a:r>
              <a:rPr lang="ko-KR" altLang="en-US" dirty="0">
                <a:solidFill>
                  <a:srgbClr val="0D0D0D"/>
                </a:solidFill>
                <a:highlight>
                  <a:srgbClr val="FFFFFF"/>
                </a:highlight>
                <a:latin typeface="Jua"/>
                <a:ea typeface="Jua"/>
                <a:cs typeface="Jua"/>
                <a:sym typeface="Jua"/>
              </a:rPr>
              <a:t>이 외에도 아이가 울 때 모빌을 자동으로 작동시키는 등 다양한 모듈을 합칠 수 있을 것으로 예상</a:t>
            </a:r>
            <a:endParaRPr dirty="0">
              <a:solidFill>
                <a:srgbClr val="0D0D0D"/>
              </a:solidFill>
              <a:highlight>
                <a:srgbClr val="FFFFFF"/>
              </a:highlight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3"/>
          <p:cNvSpPr txBox="1">
            <a:spLocks noGrp="1"/>
          </p:cNvSpPr>
          <p:nvPr>
            <p:ph type="title"/>
          </p:nvPr>
        </p:nvSpPr>
        <p:spPr>
          <a:xfrm>
            <a:off x="717025" y="1981236"/>
            <a:ext cx="4089300" cy="15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00" name="Google Shape;500;p33"/>
          <p:cNvSpPr txBox="1">
            <a:spLocks noGrp="1"/>
          </p:cNvSpPr>
          <p:nvPr>
            <p:ph type="title" idx="2"/>
          </p:nvPr>
        </p:nvSpPr>
        <p:spPr>
          <a:xfrm>
            <a:off x="717025" y="1033825"/>
            <a:ext cx="1123500" cy="94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900" b="1"/>
              <a:t>01</a:t>
            </a:r>
            <a:endParaRPr sz="4900" b="1"/>
          </a:p>
        </p:txBody>
      </p:sp>
      <p:grpSp>
        <p:nvGrpSpPr>
          <p:cNvPr id="502" name="Google Shape;502;p33"/>
          <p:cNvGrpSpPr/>
          <p:nvPr/>
        </p:nvGrpSpPr>
        <p:grpSpPr>
          <a:xfrm>
            <a:off x="4930175" y="666750"/>
            <a:ext cx="3496813" cy="3899500"/>
            <a:chOff x="4930175" y="666750"/>
            <a:chExt cx="3496813" cy="3899500"/>
          </a:xfrm>
        </p:grpSpPr>
        <p:grpSp>
          <p:nvGrpSpPr>
            <p:cNvPr id="503" name="Google Shape;503;p33"/>
            <p:cNvGrpSpPr/>
            <p:nvPr/>
          </p:nvGrpSpPr>
          <p:grpSpPr>
            <a:xfrm flipH="1">
              <a:off x="4930175" y="3054550"/>
              <a:ext cx="1511700" cy="1511700"/>
              <a:chOff x="1371600" y="-1066800"/>
              <a:chExt cx="1511700" cy="1511700"/>
            </a:xfrm>
          </p:grpSpPr>
          <p:sp>
            <p:nvSpPr>
              <p:cNvPr id="504" name="Google Shape;504;p33"/>
              <p:cNvSpPr/>
              <p:nvPr/>
            </p:nvSpPr>
            <p:spPr>
              <a:xfrm>
                <a:off x="1371600" y="-1066800"/>
                <a:ext cx="1511700" cy="15117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1568850" y="-869550"/>
                <a:ext cx="1117200" cy="1117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>
                <a:off x="1847850" y="-590550"/>
                <a:ext cx="559200" cy="5592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7" name="Google Shape;507;p33"/>
            <p:cNvSpPr/>
            <p:nvPr/>
          </p:nvSpPr>
          <p:spPr>
            <a:xfrm flipH="1">
              <a:off x="6521988" y="666750"/>
              <a:ext cx="1905000" cy="1905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3"/>
          <p:cNvGrpSpPr/>
          <p:nvPr/>
        </p:nvGrpSpPr>
        <p:grpSpPr>
          <a:xfrm rot="2700000" flipH="1">
            <a:off x="8102558" y="4068810"/>
            <a:ext cx="73782" cy="601817"/>
            <a:chOff x="7681975" y="741250"/>
            <a:chExt cx="95100" cy="775700"/>
          </a:xfrm>
        </p:grpSpPr>
        <p:sp>
          <p:nvSpPr>
            <p:cNvPr id="509" name="Google Shape;509;p33"/>
            <p:cNvSpPr/>
            <p:nvPr/>
          </p:nvSpPr>
          <p:spPr>
            <a:xfrm>
              <a:off x="7681975" y="7412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7681975" y="9114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7681975" y="10815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7681975" y="125170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7681975" y="1421850"/>
              <a:ext cx="95100" cy="95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33"/>
          <p:cNvGrpSpPr/>
          <p:nvPr/>
        </p:nvGrpSpPr>
        <p:grpSpPr>
          <a:xfrm>
            <a:off x="6637625" y="666750"/>
            <a:ext cx="1789375" cy="1813350"/>
            <a:chOff x="6637625" y="666750"/>
            <a:chExt cx="1789375" cy="1813350"/>
          </a:xfrm>
        </p:grpSpPr>
        <p:sp>
          <p:nvSpPr>
            <p:cNvPr id="515" name="Google Shape;515;p33"/>
            <p:cNvSpPr/>
            <p:nvPr/>
          </p:nvSpPr>
          <p:spPr>
            <a:xfrm flipH="1">
              <a:off x="6637625" y="666750"/>
              <a:ext cx="155700" cy="155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 flipH="1">
              <a:off x="7851900" y="1905000"/>
              <a:ext cx="575100" cy="57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F7DAC7A-2D98-E0F8-8511-0E6AA48B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942" y="1672880"/>
            <a:ext cx="6306430" cy="2076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34"/>
          <p:cNvGrpSpPr/>
          <p:nvPr/>
        </p:nvGrpSpPr>
        <p:grpSpPr>
          <a:xfrm>
            <a:off x="4902863" y="1434935"/>
            <a:ext cx="5240737" cy="3596343"/>
            <a:chOff x="4902863" y="1434935"/>
            <a:chExt cx="5240737" cy="3596343"/>
          </a:xfrm>
        </p:grpSpPr>
        <p:sp>
          <p:nvSpPr>
            <p:cNvPr id="523" name="Google Shape;523;p34"/>
            <p:cNvSpPr/>
            <p:nvPr/>
          </p:nvSpPr>
          <p:spPr>
            <a:xfrm rot="2700000" flipH="1">
              <a:off x="8014475" y="1021061"/>
              <a:ext cx="661906" cy="4424091"/>
            </a:xfrm>
            <a:custGeom>
              <a:avLst/>
              <a:gdLst/>
              <a:ahLst/>
              <a:cxnLst/>
              <a:rect l="l" t="t" r="r" b="b"/>
              <a:pathLst>
                <a:path w="18024" h="120470" extrusionOk="0">
                  <a:moveTo>
                    <a:pt x="9011" y="0"/>
                  </a:moveTo>
                  <a:cubicBezTo>
                    <a:pt x="4041" y="0"/>
                    <a:pt x="1" y="4043"/>
                    <a:pt x="1" y="9012"/>
                  </a:cubicBezTo>
                  <a:lnTo>
                    <a:pt x="1" y="111460"/>
                  </a:lnTo>
                  <a:cubicBezTo>
                    <a:pt x="1" y="116429"/>
                    <a:pt x="4041" y="120470"/>
                    <a:pt x="9011" y="120470"/>
                  </a:cubicBezTo>
                  <a:cubicBezTo>
                    <a:pt x="13980" y="120470"/>
                    <a:pt x="18023" y="116429"/>
                    <a:pt x="18023" y="111460"/>
                  </a:cubicBezTo>
                  <a:lnTo>
                    <a:pt x="18023" y="9012"/>
                  </a:lnTo>
                  <a:cubicBezTo>
                    <a:pt x="18023" y="4043"/>
                    <a:pt x="13980" y="0"/>
                    <a:pt x="9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 flipH="1">
              <a:off x="5123700" y="2571825"/>
              <a:ext cx="1511700" cy="1511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 flipH="1">
              <a:off x="4902863" y="2465950"/>
              <a:ext cx="211500" cy="211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" name="Google Shape;526;p34"/>
          <p:cNvSpPr txBox="1">
            <a:spLocks noGrp="1"/>
          </p:cNvSpPr>
          <p:nvPr>
            <p:ph type="title"/>
          </p:nvPr>
        </p:nvSpPr>
        <p:spPr>
          <a:xfrm>
            <a:off x="717025" y="1249125"/>
            <a:ext cx="3855000" cy="12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Do Hyeon"/>
                <a:ea typeface="Do Hyeon"/>
                <a:cs typeface="Do Hyeon"/>
                <a:sym typeface="Do Hyeon"/>
              </a:rPr>
              <a:t>작동 방식</a:t>
            </a:r>
            <a:endParaRPr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7" name="Google Shape;527;p34"/>
          <p:cNvSpPr txBox="1">
            <a:spLocks noGrp="1"/>
          </p:cNvSpPr>
          <p:nvPr>
            <p:ph type="subTitle" idx="1"/>
          </p:nvPr>
        </p:nvSpPr>
        <p:spPr>
          <a:xfrm>
            <a:off x="717025" y="2571750"/>
            <a:ext cx="38550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altLang="ko-KR" dirty="0">
                <a:latin typeface="Jua" panose="020B0600000101010101" charset="-127"/>
                <a:ea typeface="Jua" panose="020B0600000101010101" charset="-127"/>
              </a:rPr>
              <a:t>1. </a:t>
            </a:r>
            <a:r>
              <a:rPr lang="ko-KR" altLang="en-US" dirty="0">
                <a:latin typeface="Jua" panose="020B0600000101010101" charset="-127"/>
                <a:ea typeface="Jua" panose="020B0600000101010101" charset="-127"/>
              </a:rPr>
              <a:t>배변 시 생기는 가스를 자동으로 감지</a:t>
            </a:r>
            <a:endParaRPr lang="en-US" altLang="ko-KR" dirty="0">
              <a:latin typeface="Jua" panose="020B0600000101010101" charset="-127"/>
              <a:ea typeface="Jua" panose="020B0600000101010101" charset="-127"/>
            </a:endParaRP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lang="en-US" altLang="ko-KR" dirty="0">
              <a:latin typeface="Jua" panose="020B0600000101010101" charset="-127"/>
              <a:ea typeface="Jua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Jua" panose="020B0600000101010101" charset="-127"/>
                <a:ea typeface="Jua" panose="020B0600000101010101" charset="-127"/>
              </a:rPr>
              <a:t>2. </a:t>
            </a:r>
            <a:r>
              <a:rPr lang="ko-KR" altLang="en-US" dirty="0">
                <a:latin typeface="Jua" panose="020B0600000101010101" charset="-127"/>
                <a:ea typeface="Jua" panose="020B0600000101010101" charset="-127"/>
              </a:rPr>
              <a:t>보일러 작동</a:t>
            </a:r>
            <a:endParaRPr lang="en-US" altLang="ko-KR" dirty="0">
              <a:latin typeface="Jua" panose="020B0600000101010101" charset="-127"/>
              <a:ea typeface="Jua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dirty="0">
              <a:latin typeface="Jua" panose="020B0600000101010101" charset="-127"/>
              <a:ea typeface="Jua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latin typeface="Jua" panose="020B0600000101010101" charset="-127"/>
                <a:ea typeface="Jua" panose="020B0600000101010101" charset="-127"/>
              </a:rPr>
              <a:t>3. </a:t>
            </a:r>
            <a:r>
              <a:rPr lang="ko-KR" altLang="en-US" dirty="0">
                <a:latin typeface="Jua" panose="020B0600000101010101" charset="-127"/>
                <a:ea typeface="Jua" panose="020B0600000101010101" charset="-127"/>
              </a:rPr>
              <a:t>수온 및 물 수위 측정</a:t>
            </a:r>
            <a:endParaRPr lang="en-US" altLang="ko-KR" dirty="0">
              <a:latin typeface="Jua" panose="020B0600000101010101" charset="-127"/>
              <a:ea typeface="Jua" panose="020B0600000101010101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dirty="0">
              <a:latin typeface="Jua" panose="020B0600000101010101" charset="-127"/>
              <a:ea typeface="Jua" panose="020B0600000101010101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3" name="Google Shape;543;p36"/>
          <p:cNvGraphicFramePr/>
          <p:nvPr/>
        </p:nvGraphicFramePr>
        <p:xfrm>
          <a:off x="1100775" y="1645925"/>
          <a:ext cx="7151575" cy="2340450"/>
        </p:xfrm>
        <a:graphic>
          <a:graphicData uri="http://schemas.openxmlformats.org/drawingml/2006/table">
            <a:tbl>
              <a:tblPr>
                <a:noFill/>
                <a:tableStyleId>{82402AA7-3662-4757-8578-898D3E81C00D}</a:tableStyleId>
              </a:tblPr>
              <a:tblGrid>
                <a:gridCol w="73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5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5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5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94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Steps</a:t>
                      </a:r>
                      <a:endParaRPr sz="12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Day</a:t>
                      </a:r>
                      <a:endParaRPr sz="12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1. 아이디어 구상 및 결정</a:t>
                      </a:r>
                      <a:endParaRPr b="1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2. 아이디어 확장</a:t>
                      </a:r>
                      <a:endParaRPr b="1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3. 시스템 구체화</a:t>
                      </a:r>
                      <a:endParaRPr b="1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4. 구현</a:t>
                      </a:r>
                      <a:endParaRPr b="1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dk1"/>
                          </a:solidFill>
                          <a:latin typeface="Jua"/>
                          <a:ea typeface="Jua"/>
                          <a:cs typeface="Jua"/>
                          <a:sym typeface="Jua"/>
                        </a:rPr>
                        <a:t>5. PPT 작성</a:t>
                      </a:r>
                      <a:endParaRPr b="1">
                        <a:solidFill>
                          <a:schemeClr val="dk1"/>
                        </a:solidFill>
                        <a:latin typeface="Jua"/>
                        <a:ea typeface="Jua"/>
                        <a:cs typeface="Jua"/>
                        <a:sym typeface="Ju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highlight>
                          <a:srgbClr val="E1E7EC"/>
                        </a:highlight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4" name="Google Shape;544;p3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작업 계획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구현 계획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0" name="Google Shape;550;p37"/>
          <p:cNvSpPr txBox="1">
            <a:spLocks noGrp="1"/>
          </p:cNvSpPr>
          <p:nvPr>
            <p:ph type="title"/>
          </p:nvPr>
        </p:nvSpPr>
        <p:spPr>
          <a:xfrm>
            <a:off x="1784425" y="1606625"/>
            <a:ext cx="2619600" cy="4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Do Hyeon"/>
                <a:ea typeface="Do Hyeon"/>
                <a:cs typeface="Do Hyeon"/>
                <a:sym typeface="Do Hyeon"/>
              </a:rPr>
              <a:t>하드웨어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1" name="Google Shape;551;p37"/>
          <p:cNvSpPr txBox="1">
            <a:spLocks noGrp="1"/>
          </p:cNvSpPr>
          <p:nvPr>
            <p:ph type="title" idx="2"/>
          </p:nvPr>
        </p:nvSpPr>
        <p:spPr>
          <a:xfrm>
            <a:off x="5804390" y="1606625"/>
            <a:ext cx="2619600" cy="4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Do Hyeon"/>
                <a:ea typeface="Do Hyeon"/>
                <a:cs typeface="Do Hyeon"/>
                <a:sym typeface="Do Hyeon"/>
              </a:rPr>
              <a:t>IoT </a:t>
            </a:r>
            <a:r>
              <a:rPr lang="ko-KR" altLang="en-US" sz="1800" dirty="0">
                <a:latin typeface="Do Hyeon"/>
                <a:ea typeface="Do Hyeon"/>
                <a:cs typeface="Do Hyeon"/>
                <a:sym typeface="Do Hyeon"/>
              </a:rPr>
              <a:t>허브 및 서버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2" name="Google Shape;552;p37"/>
          <p:cNvSpPr txBox="1">
            <a:spLocks noGrp="1"/>
          </p:cNvSpPr>
          <p:nvPr>
            <p:ph type="subTitle" idx="1"/>
          </p:nvPr>
        </p:nvSpPr>
        <p:spPr>
          <a:xfrm>
            <a:off x="1784425" y="2049725"/>
            <a:ext cx="261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latin typeface="Jua"/>
                <a:ea typeface="Jua"/>
                <a:cs typeface="Jua"/>
                <a:sym typeface="Jua"/>
              </a:rPr>
              <a:t>아두이노, STM을 사용한 </a:t>
            </a:r>
            <a:endParaRPr lang="en-US" altLang="ko" sz="14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" sz="14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" sz="1400" dirty="0">
                <a:latin typeface="Jua"/>
                <a:ea typeface="Jua"/>
                <a:cs typeface="Jua"/>
                <a:sym typeface="Jua"/>
              </a:rPr>
              <a:t>IoT </a:t>
            </a:r>
            <a:r>
              <a:rPr lang="ko-KR" altLang="en-US" sz="1400" dirty="0">
                <a:latin typeface="Jua"/>
                <a:ea typeface="Jua"/>
                <a:cs typeface="Jua"/>
                <a:sym typeface="Jua"/>
              </a:rPr>
              <a:t>시스템 구축</a:t>
            </a:r>
            <a:endParaRPr sz="14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3" name="Google Shape;553;p37"/>
          <p:cNvSpPr txBox="1">
            <a:spLocks noGrp="1"/>
          </p:cNvSpPr>
          <p:nvPr>
            <p:ph type="subTitle" idx="3"/>
          </p:nvPr>
        </p:nvSpPr>
        <p:spPr>
          <a:xfrm>
            <a:off x="5804376" y="2049725"/>
            <a:ext cx="261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latin typeface="Jua"/>
                <a:ea typeface="Jua"/>
                <a:cs typeface="Jua"/>
                <a:sym typeface="Jua"/>
              </a:rPr>
              <a:t>각 하드웨어에서 전달되는</a:t>
            </a:r>
            <a:endParaRPr lang="en-US" altLang="ko-KR" sz="1400" dirty="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 err="1">
                <a:latin typeface="Jua"/>
                <a:ea typeface="Jua"/>
                <a:cs typeface="Jua"/>
                <a:sym typeface="Jua"/>
              </a:rPr>
              <a:t>센서값을</a:t>
            </a:r>
            <a:r>
              <a:rPr lang="ko-KR" altLang="en-US" sz="1400" dirty="0">
                <a:latin typeface="Jua"/>
                <a:ea typeface="Jua"/>
                <a:cs typeface="Jua"/>
                <a:sym typeface="Jua"/>
              </a:rPr>
              <a:t> 처리하는 허브</a:t>
            </a:r>
            <a:endParaRPr sz="1400" dirty="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54" name="Google Shape;554;p37"/>
          <p:cNvSpPr txBox="1">
            <a:spLocks noGrp="1"/>
          </p:cNvSpPr>
          <p:nvPr>
            <p:ph type="title" idx="5"/>
          </p:nvPr>
        </p:nvSpPr>
        <p:spPr>
          <a:xfrm>
            <a:off x="1799765" y="3229517"/>
            <a:ext cx="2619600" cy="44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latin typeface="Do Hyeon"/>
                <a:ea typeface="Do Hyeon"/>
                <a:cs typeface="Do Hyeon"/>
                <a:sym typeface="Do Hyeon"/>
              </a:rPr>
              <a:t>통합 및 테스트</a:t>
            </a:r>
            <a:endParaRPr sz="1800" dirty="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5" name="Google Shape;555;p37"/>
          <p:cNvSpPr txBox="1">
            <a:spLocks noGrp="1"/>
          </p:cNvSpPr>
          <p:nvPr>
            <p:ph type="subTitle" idx="7"/>
          </p:nvPr>
        </p:nvSpPr>
        <p:spPr>
          <a:xfrm>
            <a:off x="1799750" y="3672725"/>
            <a:ext cx="261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 dirty="0">
                <a:latin typeface="Jua"/>
                <a:ea typeface="Jua"/>
                <a:cs typeface="Jua"/>
                <a:sym typeface="Jua"/>
              </a:rPr>
              <a:t>하드웨어 통합 후 동작 테스트 </a:t>
            </a:r>
            <a:endParaRPr sz="1400" dirty="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56" name="Google Shape;556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8325" y="1491500"/>
            <a:ext cx="953700" cy="95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7" name="Google Shape;557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7388" r="17388"/>
          <a:stretch/>
        </p:blipFill>
        <p:spPr>
          <a:xfrm>
            <a:off x="4627350" y="1540225"/>
            <a:ext cx="953700" cy="95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8" name="Google Shape;558;p3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t="-2548" b="32155"/>
          <a:stretch/>
        </p:blipFill>
        <p:spPr>
          <a:xfrm>
            <a:off x="678325" y="3291725"/>
            <a:ext cx="953700" cy="95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"/>
          <p:cNvSpPr txBox="1">
            <a:spLocks noGrp="1"/>
          </p:cNvSpPr>
          <p:nvPr>
            <p:ph type="title"/>
          </p:nvPr>
        </p:nvSpPr>
        <p:spPr>
          <a:xfrm>
            <a:off x="4725300" y="1641000"/>
            <a:ext cx="37017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프로젝트 </a:t>
            </a: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구조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" name="Google Shape;563;p38"/>
          <p:cNvGraphicFramePr/>
          <p:nvPr/>
        </p:nvGraphicFramePr>
        <p:xfrm>
          <a:off x="358675" y="943457"/>
          <a:ext cx="8476975" cy="3968045"/>
        </p:xfrm>
        <a:graphic>
          <a:graphicData uri="http://schemas.openxmlformats.org/drawingml/2006/table">
            <a:tbl>
              <a:tblPr>
                <a:noFill/>
                <a:tableStyleId>{82402AA7-3662-4757-8578-898D3E81C00D}</a:tableStyleId>
              </a:tblPr>
              <a:tblGrid>
                <a:gridCol w="130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1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Arduino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Arduino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Nucleo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Raspberry PI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Sensors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&amp;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Actuators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IDE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&amp;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Language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Arduino IDE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Arduino IDE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Cube IDE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Vim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1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 b="1">
                          <a:solidFill>
                            <a:schemeClr val="dk1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Libraries</a:t>
                      </a:r>
                      <a:endParaRPr sz="1800" b="1">
                        <a:solidFill>
                          <a:schemeClr val="dk1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MQUnifiedsensor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WiFiEsp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OneWire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DallasTemperature.h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WiFiEsp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DHT11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ESP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LCD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MYSQL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126000" marR="126000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4" name="Google Shape;564;p38"/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환경</a:t>
            </a:r>
            <a:endParaRPr/>
          </a:p>
        </p:txBody>
      </p:sp>
      <p:pic>
        <p:nvPicPr>
          <p:cNvPr id="565" name="Google Shape;5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52" y="1731500"/>
            <a:ext cx="464768" cy="4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400" y="1810987"/>
            <a:ext cx="332380" cy="3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525" y="1486600"/>
            <a:ext cx="415200" cy="3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4775" y="1444538"/>
            <a:ext cx="7239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3588" y="2027130"/>
            <a:ext cx="415200" cy="54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5380" y="1475573"/>
            <a:ext cx="415200" cy="32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8"/>
          <p:cNvPicPr preferRelativeResize="0"/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2897173" y="997375"/>
            <a:ext cx="415200" cy="33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8"/>
          <p:cNvPicPr preferRelativeResize="0"/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4740400" y="997363"/>
            <a:ext cx="415200" cy="33216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8"/>
          <p:cNvSpPr txBox="1"/>
          <p:nvPr/>
        </p:nvSpPr>
        <p:spPr>
          <a:xfrm>
            <a:off x="1806338" y="2034889"/>
            <a:ext cx="57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MQ6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4" name="Google Shape;574;p38"/>
          <p:cNvSpPr txBox="1"/>
          <p:nvPr/>
        </p:nvSpPr>
        <p:spPr>
          <a:xfrm>
            <a:off x="2250200" y="2029750"/>
            <a:ext cx="123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ESP8266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75" name="Google Shape;5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995" y="1476812"/>
            <a:ext cx="332380" cy="3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8"/>
          <p:cNvSpPr txBox="1"/>
          <p:nvPr/>
        </p:nvSpPr>
        <p:spPr>
          <a:xfrm>
            <a:off x="3327794" y="1718884"/>
            <a:ext cx="123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ESP8266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7" name="Google Shape;577;p38"/>
          <p:cNvSpPr txBox="1"/>
          <p:nvPr/>
        </p:nvSpPr>
        <p:spPr>
          <a:xfrm>
            <a:off x="3259364" y="2344245"/>
            <a:ext cx="123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Water Level Sensor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8" name="Google Shape;578;p38"/>
          <p:cNvSpPr txBox="1"/>
          <p:nvPr/>
        </p:nvSpPr>
        <p:spPr>
          <a:xfrm>
            <a:off x="4253918" y="1807107"/>
            <a:ext cx="123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DS18B20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5062878" y="1772134"/>
            <a:ext cx="123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DHT11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80" name="Google Shape;580;p38"/>
          <p:cNvSpPr txBox="1"/>
          <p:nvPr/>
        </p:nvSpPr>
        <p:spPr>
          <a:xfrm>
            <a:off x="5945284" y="1770638"/>
            <a:ext cx="123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I2C LCD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81" name="Google Shape;5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595" y="2211587"/>
            <a:ext cx="332380" cy="3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8"/>
          <p:cNvSpPr txBox="1"/>
          <p:nvPr/>
        </p:nvSpPr>
        <p:spPr>
          <a:xfrm>
            <a:off x="5079394" y="2430350"/>
            <a:ext cx="123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Jua"/>
                <a:ea typeface="Jua"/>
                <a:cs typeface="Jua"/>
                <a:sym typeface="Jua"/>
              </a:rPr>
              <a:t>ESP8266</a:t>
            </a:r>
            <a:endParaRPr sz="1200">
              <a:solidFill>
                <a:schemeClr val="dk2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83" name="Google Shape;583;p38"/>
          <p:cNvPicPr preferRelativeResize="0"/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6503725" y="955045"/>
            <a:ext cx="464775" cy="4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8"/>
          <p:cNvPicPr preferRelativeResize="0"/>
          <p:nvPr/>
        </p:nvPicPr>
        <p:blipFill>
          <a:blip r:embed="rId11">
            <a:alphaModFix amt="30000"/>
          </a:blip>
          <a:stretch>
            <a:fillRect/>
          </a:stretch>
        </p:blipFill>
        <p:spPr>
          <a:xfrm>
            <a:off x="8424000" y="986575"/>
            <a:ext cx="36930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Do Hyeon"/>
                <a:ea typeface="Do Hyeon"/>
                <a:cs typeface="Do Hyeon"/>
                <a:sym typeface="Do Hyeon"/>
              </a:rPr>
              <a:t>블록도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95" name="Google Shape;5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125" y="6724"/>
            <a:ext cx="5355675" cy="51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357</Words>
  <Application>Microsoft Office PowerPoint</Application>
  <PresentationFormat>화면 슬라이드 쇼(16:9)</PresentationFormat>
  <Paragraphs>145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Jua</vt:lpstr>
      <vt:lpstr>Barlow</vt:lpstr>
      <vt:lpstr>Arial</vt:lpstr>
      <vt:lpstr>Roboto Condensed Light</vt:lpstr>
      <vt:lpstr>Do Hyeon</vt:lpstr>
      <vt:lpstr>Josefin Sans</vt:lpstr>
      <vt:lpstr>Wingdings</vt:lpstr>
      <vt:lpstr>Simple Light</vt:lpstr>
      <vt:lpstr>6aa (육아) IoT 시스템</vt:lpstr>
      <vt:lpstr>02</vt:lpstr>
      <vt:lpstr>개요</vt:lpstr>
      <vt:lpstr>작동 방식</vt:lpstr>
      <vt:lpstr>작업 계획</vt:lpstr>
      <vt:lpstr>구현 계획</vt:lpstr>
      <vt:lpstr>프로젝트  구조</vt:lpstr>
      <vt:lpstr>작업 환경</vt:lpstr>
      <vt:lpstr>블록도</vt:lpstr>
      <vt:lpstr>모듈 별 역할</vt:lpstr>
      <vt:lpstr>작업 과정</vt:lpstr>
      <vt:lpstr>스마트 기저귀</vt:lpstr>
      <vt:lpstr>스마트 기저귀</vt:lpstr>
      <vt:lpstr>스마트 목욕물 온도 조절기</vt:lpstr>
      <vt:lpstr>스마트 목욕물 온도 조절기</vt:lpstr>
      <vt:lpstr>스마트 보일러</vt:lpstr>
      <vt:lpstr>스마트 보일러</vt:lpstr>
      <vt:lpstr>스마트 보일러</vt:lpstr>
      <vt:lpstr>스마트 보일러</vt:lpstr>
      <vt:lpstr>IoT 서버(sql_client.c)</vt:lpstr>
      <vt:lpstr>IoT 서버(iot_server.c)</vt:lpstr>
      <vt:lpstr>시연 영상</vt:lpstr>
      <vt:lpstr>PowerPoint 프레젠테이션</vt:lpstr>
      <vt:lpstr>결론</vt:lpstr>
      <vt:lpstr>결론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6aa (육아) IoT 시스템</dc:title>
  <cp:lastModifiedBy>정 우택</cp:lastModifiedBy>
  <cp:revision>3</cp:revision>
  <dcterms:modified xsi:type="dcterms:W3CDTF">2024-04-22T06:44:32Z</dcterms:modified>
</cp:coreProperties>
</file>